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5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7/24/2019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a:t>
            </a:r>
            <a:r>
              <a:rPr lang="en-US" altLang="en-US" sz="1200">
                <a:solidFill>
                  <a:srgbClr val="000000"/>
                </a:solidFill>
                <a:latin typeface="Georgia" panose="02040502050405020303" pitchFamily="18" charset="0"/>
              </a:rPr>
              <a:t>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Arial" panose="020B0604020202020204" pitchFamily="34"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Arial" panose="020B0604020202020204" pitchFamily="34" charset="0"/>
              </a:rPr>
              <a:t>cul</a:t>
            </a:r>
            <a:r>
              <a:rPr lang="en-US" altLang="en-US" sz="1200" dirty="0">
                <a:latin typeface="Arial" panose="020B0604020202020204" pitchFamily="34"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July 27</a:t>
            </a:r>
            <a:r>
              <a:rPr lang="en-US" sz="2000" b="1" baseline="30000" dirty="0">
                <a:ln w="0">
                  <a:noFill/>
                </a:ln>
                <a:solidFill>
                  <a:srgbClr val="C00000"/>
                </a:solidFill>
                <a:latin typeface="Georgia" panose="02040502050405020303" pitchFamily="18" charset="0"/>
              </a:rPr>
              <a:t>th</a:t>
            </a:r>
            <a:r>
              <a:rPr lang="en-US" sz="2000" b="1" dirty="0">
                <a:ln w="0">
                  <a:noFill/>
                </a:ln>
                <a:solidFill>
                  <a:srgbClr val="C00000"/>
                </a:solidFill>
                <a:latin typeface="Georgia" panose="02040502050405020303" pitchFamily="18" charset="0"/>
              </a:rPr>
              <a:t> from 1 to 4</a:t>
            </a:r>
          </a:p>
          <a:p>
            <a:pPr algn="ctr"/>
            <a:r>
              <a:rPr lang="en-US" sz="1400" i="1" dirty="0">
                <a:ln w="0">
                  <a:noFill/>
                </a:ln>
                <a:solidFill>
                  <a:srgbClr val="FF0000"/>
                </a:solidFill>
                <a:latin typeface="Georgia" panose="02040502050405020303" pitchFamily="18" charset="0"/>
              </a:rPr>
              <a:t>Hosted by </a:t>
            </a:r>
            <a:r>
              <a:rPr lang="es-ES" sz="1400" i="1" dirty="0">
                <a:ln w="0">
                  <a:noFill/>
                </a:ln>
                <a:solidFill>
                  <a:srgbClr val="FF0000"/>
                </a:solidFill>
                <a:latin typeface="Georgia" panose="02040502050405020303" pitchFamily="18" charset="0"/>
              </a:rPr>
              <a:t>Ashley Calhoun | 843-905-2498 | ashleycalhoun@kw.com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$510,000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6715" y="8081700"/>
            <a:ext cx="1266729"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1308813" y="8081700"/>
            <a:ext cx="1268501"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2612683" y="8081700"/>
            <a:ext cx="1259643"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3907695" y="8081700"/>
            <a:ext cx="1265823"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208887" y="8081700"/>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19844" y="8081700"/>
            <a:ext cx="1252556"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7168" y="4106108"/>
            <a:ext cx="1265823"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312887" y="4106108"/>
            <a:ext cx="125872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11505" y="4106108"/>
            <a:ext cx="1268501"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919902" y="4106108"/>
            <a:ext cx="1259643"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219441" y="4106108"/>
            <a:ext cx="1265823"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525159" y="4106108"/>
            <a:ext cx="1247241" cy="850392"/>
          </a:xfrm>
          <a:prstGeom prst="rect">
            <a:avLst/>
          </a:prstGeom>
        </p:spPr>
      </p:pic>
      <p:pic>
        <p:nvPicPr>
          <p:cNvPr id="31" name="Picture 5">
            <a:extLst>
              <a:ext uri="{FF2B5EF4-FFF2-40B4-BE49-F238E27FC236}">
                <a16:creationId xmlns:a16="http://schemas.microsoft.com/office/drawing/2014/main" id="{CB3A9F3C-C83E-4275-9322-9165FF0CF90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TotalTime>
  <Words>342</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82</cp:revision>
  <dcterms:created xsi:type="dcterms:W3CDTF">2016-10-21T14:02:21Z</dcterms:created>
  <dcterms:modified xsi:type="dcterms:W3CDTF">2019-07-24T12:15:20Z</dcterms:modified>
</cp:coreProperties>
</file>