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8/15/2019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Georgia" panose="02040502050405020303" pitchFamily="18"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Georgia" panose="02040502050405020303" pitchFamily="18" charset="0"/>
              </a:rPr>
              <a:t>cul</a:t>
            </a:r>
            <a:r>
              <a:rPr lang="en-US" altLang="en-US" sz="1200" dirty="0">
                <a:latin typeface="Georgia" panose="02040502050405020303" pitchFamily="18"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Georgia" panose="02040502050405020303" pitchFamily="18"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August 18</a:t>
            </a:r>
            <a:r>
              <a:rPr lang="en-US" sz="2000" b="1" baseline="30000" dirty="0">
                <a:ln w="0">
                  <a:noFill/>
                </a:ln>
                <a:solidFill>
                  <a:srgbClr val="C00000"/>
                </a:solidFill>
                <a:latin typeface="Georgia" panose="02040502050405020303" pitchFamily="18" charset="0"/>
              </a:rPr>
              <a:t>th</a:t>
            </a:r>
            <a:r>
              <a:rPr lang="en-US" sz="2000" b="1" dirty="0">
                <a:ln w="0">
                  <a:noFill/>
                </a:ln>
                <a:solidFill>
                  <a:srgbClr val="C00000"/>
                </a:solidFill>
                <a:latin typeface="Georgia" panose="02040502050405020303" pitchFamily="18" charset="0"/>
              </a:rPr>
              <a:t> from 1 to 4</a:t>
            </a:r>
          </a:p>
          <a:p>
            <a:pPr algn="ctr"/>
            <a:r>
              <a:rPr lang="en-US" sz="1400" i="1" dirty="0">
                <a:ln w="0">
                  <a:noFill/>
                </a:ln>
                <a:solidFill>
                  <a:srgbClr val="FF0000"/>
                </a:solidFill>
                <a:latin typeface="Georgia" panose="02040502050405020303" pitchFamily="18" charset="0"/>
              </a:rPr>
              <a:t>Hosted by Sarah Graham | 843-693-0620 | sarahrgraham@kw.com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$499,500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0" y="8081700"/>
            <a:ext cx="1261872"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1302106" y="8081700"/>
            <a:ext cx="1261872"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2604212" y="8081700"/>
            <a:ext cx="1261872"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3906318" y="8081700"/>
            <a:ext cx="1261872"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208424" y="8081700"/>
            <a:ext cx="1261872"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10528" y="8081700"/>
            <a:ext cx="12618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0" y="4106108"/>
            <a:ext cx="1261872"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02106" y="4106108"/>
            <a:ext cx="126187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04212" y="4106108"/>
            <a:ext cx="1261872"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06318" y="4106108"/>
            <a:ext cx="12618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08424" y="4106108"/>
            <a:ext cx="1261872"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510528" y="4106108"/>
            <a:ext cx="1261872" cy="850392"/>
          </a:xfrm>
          <a:prstGeom prst="rect">
            <a:avLst/>
          </a:prstGeom>
        </p:spPr>
      </p:pic>
      <p:pic>
        <p:nvPicPr>
          <p:cNvPr id="31" name="Picture 5">
            <a:extLst>
              <a:ext uri="{FF2B5EF4-FFF2-40B4-BE49-F238E27FC236}">
                <a16:creationId xmlns:a16="http://schemas.microsoft.com/office/drawing/2014/main" id="{CB3A9F3C-C83E-4275-9322-9165FF0CF90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TotalTime>
  <Words>342</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84</cp:revision>
  <dcterms:created xsi:type="dcterms:W3CDTF">2016-10-21T14:02:21Z</dcterms:created>
  <dcterms:modified xsi:type="dcterms:W3CDTF">2019-08-15T16:29:23Z</dcterms:modified>
</cp:coreProperties>
</file>