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24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044" y="648367"/>
            <a:ext cx="5129911" cy="38474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2032239"/>
            <a:ext cx="1439583" cy="10796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032239"/>
            <a:ext cx="1439583" cy="10796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416112"/>
            <a:ext cx="1439583" cy="10796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648365"/>
            <a:ext cx="1439583" cy="10796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648365"/>
            <a:ext cx="1439583" cy="10796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3416112"/>
            <a:ext cx="1439583" cy="10796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872"/>
          </a:xfrm>
          <a:noFill/>
        </p:spPr>
        <p:txBody>
          <a:bodyPr anchor="t">
            <a:noAutofit/>
          </a:bodyPr>
          <a:lstStyle/>
          <a:p>
            <a:r>
              <a:rPr lang="en-US" sz="2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Lovely Johns Island Home Ideal For Entertaining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Lovely 3 bedroom 2.5 bath in a convenient neighborhood on Johns Island. This home has many upgrades including wood floors throughout except in the bathrooms &amp; kitchen, granite counter tops and stainless appliances. The kitchen is fabulous, a large eat in area and the island conveys as well as new high end refrigerator (with an acceptable offer). There is a separate dining area and the large family room downstairs. Upstairs you will find a large master with a tray ceiling &amp; a large walk in closet. The master features a garden tub and separate shower. The two secondary bedrooms are good sized, one comes with a projector &amp; big screen that will convey. The backyard has a large patio with a lattice roof to keep the sun off of you. It has a privacy fence and is great for BBQ's.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07044" y="3880247"/>
            <a:ext cx="512991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1928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Staffwood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Road</a:t>
            </a:r>
          </a:p>
          <a:p>
            <a:pPr algn="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Staffordshire ~ MLS# 17020504 ~ $275,000</a:t>
            </a:r>
            <a:endParaRPr lang="en-US" sz="1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196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Lovely Johns Island Home Ideal For Entertaining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31</cp:revision>
  <dcterms:created xsi:type="dcterms:W3CDTF">2006-08-16T00:00:00Z</dcterms:created>
  <dcterms:modified xsi:type="dcterms:W3CDTF">2017-08-15T13:35:13Z</dcterms:modified>
</cp:coreProperties>
</file>