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9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7797" y="1099106"/>
            <a:ext cx="6148407" cy="4104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69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Must See! Great Location!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6200" y="5661400"/>
            <a:ext cx="7062555" cy="3482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2600" b="1" dirty="0">
                <a:latin typeface="Tw Cen MT" pitchFamily="34" charset="0"/>
                <a:cs typeface="Arial" pitchFamily="34" charset="0"/>
              </a:rPr>
              <a:t>Great location!!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2600" b="1" dirty="0">
                <a:latin typeface="Tw Cen MT" pitchFamily="34" charset="0"/>
                <a:cs typeface="Arial" pitchFamily="34" charset="0"/>
              </a:rPr>
              <a:t>3 bedroom, 1.5 bath brick home in West Ashley.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2600" b="1" dirty="0">
                <a:latin typeface="Tw Cen MT" pitchFamily="34" charset="0"/>
                <a:cs typeface="Arial" pitchFamily="34" charset="0"/>
              </a:rPr>
              <a:t>Hardwood floors throughout.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2600" b="1" dirty="0">
                <a:latin typeface="Tw Cen MT" pitchFamily="34" charset="0"/>
                <a:cs typeface="Arial" pitchFamily="34" charset="0"/>
              </a:rPr>
              <a:t>Updated kitchen with tile flooring.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2600" b="1" dirty="0">
                <a:latin typeface="Tw Cen MT" pitchFamily="34" charset="0"/>
                <a:cs typeface="Arial" pitchFamily="34" charset="0"/>
              </a:rPr>
              <a:t>Fenced in back yard.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2600" b="1" dirty="0">
                <a:latin typeface="Tw Cen MT" pitchFamily="34" charset="0"/>
                <a:cs typeface="Arial" pitchFamily="34" charset="0"/>
              </a:rPr>
              <a:t>Great starter home or investment property.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2600" b="1" dirty="0">
                <a:latin typeface="Tw Cen MT" pitchFamily="34" charset="0"/>
                <a:cs typeface="Arial" pitchFamily="34" charset="0"/>
              </a:rPr>
              <a:t>X flood zone.</a:t>
            </a:r>
            <a:endParaRPr kumimoji="0" lang="en-US" sz="2600" b="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232614" y="609738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(843) 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(843) 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426439" y="727541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232614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0" y="4184272"/>
            <a:ext cx="9144000" cy="975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1928 Teakwood Road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Beechurst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17026955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$189,000</a:t>
            </a:r>
            <a:endParaRPr kumimoji="0" lang="en-US" sz="105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21134" y="704744"/>
            <a:ext cx="1883664" cy="125752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21972" y="2549068"/>
            <a:ext cx="1884578" cy="125813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21134" y="4396736"/>
            <a:ext cx="1883664" cy="125752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7451" y="701635"/>
            <a:ext cx="1884789" cy="125827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7450" y="4396360"/>
            <a:ext cx="1884788" cy="125827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7450" y="2548997"/>
            <a:ext cx="1884789" cy="125827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116</TotalTime>
  <Words>80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36</cp:revision>
  <dcterms:created xsi:type="dcterms:W3CDTF">2006-08-16T00:00:00Z</dcterms:created>
  <dcterms:modified xsi:type="dcterms:W3CDTF">2017-10-12T19:28:13Z</dcterms:modified>
</cp:coreProperties>
</file>