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96" y="-33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840721"/>
            <a:ext cx="5026153" cy="5117359"/>
          </a:xfrm>
        </p:spPr>
        <p:txBody>
          <a:bodyPr anchor="ctr">
            <a:noAutofit/>
          </a:bodyPr>
          <a:lstStyle/>
          <a:p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professional renovation is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NOW COMPLETE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provides for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low maintenance living since it now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has: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metal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roof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stucco covered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mason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wall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200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amp electrical service and 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fixtures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HVAC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ductwork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plumbing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locally hand-crafted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custom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cabinets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Carrera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marble counter tops and custom tile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backsplash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stainless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steel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appliances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wood floors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interior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exterior paint and more!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also has a rear screen porch that is 10' x 16' and a detached shed that is approximately 14' x 36' (buyer to confirm).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can't beat the location, as it's moments to Downtown Charleston, major shopping and I-526.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Schedule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appointment today!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370" y="4101790"/>
            <a:ext cx="1753212" cy="11688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29" y="2848295"/>
            <a:ext cx="1750171" cy="1148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33" y="5369735"/>
            <a:ext cx="1750167" cy="1163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1" y="8124792"/>
            <a:ext cx="27051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 Hopkins Kandik</a:t>
            </a:r>
          </a:p>
          <a:p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Cell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- 843-814-5137</a:t>
            </a:r>
          </a:p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meg@holycityre.com</a:t>
            </a:r>
            <a:endParaRPr lang="en-US" sz="1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6858000" cy="18288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1954" y="284119"/>
            <a:ext cx="4000500" cy="2251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76200" y="17013"/>
            <a:ext cx="2532582" cy="27392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1928 2nd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Drive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St. Andrews Heights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Charleston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MLS# 15016457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249,900</a:t>
            </a:r>
            <a:b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Bathrooms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1,991 </a:t>
            </a: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Ft (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$125/sf)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6753" y="6632418"/>
            <a:ext cx="1754445" cy="1165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1300" y="8104618"/>
            <a:ext cx="952500" cy="958893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373" y="7897133"/>
            <a:ext cx="1754427" cy="11663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315200" y="170639"/>
            <a:ext cx="3999282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Only 4½ miles to</a:t>
            </a:r>
          </a:p>
          <a:p>
            <a:pPr algn="ctr"/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Downtown Charleston!</a:t>
            </a:r>
          </a:p>
          <a:p>
            <a:pPr algn="ctr"/>
            <a:endParaRPr lang="en-US" sz="2800" b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800" b="1" dirty="0" smtClean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800" b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2800" b="1" i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Just Reduced 10k!</a:t>
            </a:r>
            <a:endParaRPr lang="en-US" sz="2800" b="1" i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0" y="8480322"/>
            <a:ext cx="502615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solidFill>
                  <a:srgbClr val="FFFF00"/>
                </a:solidFill>
              </a:rPr>
              <a:t>*3% </a:t>
            </a:r>
            <a:r>
              <a:rPr lang="en-US" sz="1050" i="1" dirty="0" smtClean="0">
                <a:solidFill>
                  <a:srgbClr val="FFFF00"/>
                </a:solidFill>
              </a:rPr>
              <a:t>commission+1</a:t>
            </a:r>
            <a:r>
              <a:rPr lang="en-US" sz="1050" i="1" dirty="0">
                <a:solidFill>
                  <a:srgbClr val="FFFF00"/>
                </a:solidFill>
              </a:rPr>
              <a:t>% bonus with BIC approval for ratified contract on or before </a:t>
            </a:r>
            <a:r>
              <a:rPr lang="en-US" sz="1050" i="1" dirty="0" smtClean="0">
                <a:solidFill>
                  <a:srgbClr val="FFFF00"/>
                </a:solidFill>
              </a:rPr>
              <a:t>12/31/15</a:t>
            </a:r>
            <a:endParaRPr lang="en-US" sz="1050" i="1" dirty="0">
              <a:solidFill>
                <a:srgbClr val="FFFF00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3664512"/>
            <a:ext cx="4005072" cy="87455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6" name="Rectangle 15"/>
          <p:cNvSpPr/>
          <p:nvPr/>
        </p:nvSpPr>
        <p:spPr>
          <a:xfrm>
            <a:off x="2766033" y="284119"/>
            <a:ext cx="40058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4% Commission</a:t>
            </a:r>
            <a:endParaRPr lang="en-US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772563" y="2209800"/>
            <a:ext cx="3999282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b="1" dirty="0" smtClean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FFFF00"/>
                </a:solidFill>
              </a:rPr>
              <a:t>Only 4½ miles to Downtown Charleston!</a:t>
            </a:r>
            <a:endParaRPr lang="en-US" b="1" i="1" dirty="0">
              <a:ln w="3175">
                <a:solidFill>
                  <a:schemeClr val="bg2">
                    <a:lumMod val="50000"/>
                  </a:schemeClr>
                </a:solidFill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68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76</Words>
  <Application>Microsoft Office PowerPoint</Application>
  <PresentationFormat>Letter Paper (8.5x11 in)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2016-01-19T13:09:11Z</dcterms:modified>
</cp:coreProperties>
</file>