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801096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1733"/>
            <a:ext cx="4000500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$285,000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924164"/>
            <a:ext cx="1104900" cy="1112316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180169" y="39954"/>
            <a:ext cx="3571812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rgbClr val="FFFF00"/>
                </a:solidFill>
                <a:effectLst/>
              </a:rPr>
              <a:t>OPEN HOUSE</a:t>
            </a:r>
          </a:p>
          <a:p>
            <a:pPr algn="ctr"/>
            <a:endParaRPr lang="en-US" sz="4800" b="1" dirty="0">
              <a:ln/>
              <a:solidFill>
                <a:srgbClr val="FFFF00"/>
              </a:solidFill>
            </a:endParaRPr>
          </a:p>
          <a:p>
            <a:pPr algn="ctr"/>
            <a:endParaRPr lang="en-US" sz="4800" b="1" cap="none" spc="0" dirty="0" smtClean="0">
              <a:ln/>
              <a:solidFill>
                <a:srgbClr val="FFFF00"/>
              </a:solidFill>
              <a:effectLst/>
            </a:endParaRPr>
          </a:p>
          <a:p>
            <a:pPr algn="ctr"/>
            <a:r>
              <a:rPr lang="en-US" sz="3200" b="1" dirty="0">
                <a:ln/>
                <a:solidFill>
                  <a:srgbClr val="FFFF00"/>
                </a:solidFill>
              </a:rPr>
              <a:t>Saturday </a:t>
            </a:r>
            <a:r>
              <a:rPr lang="en-US" sz="3200" b="1" dirty="0" smtClean="0">
                <a:ln/>
                <a:solidFill>
                  <a:srgbClr val="FFFF00"/>
                </a:solidFill>
              </a:rPr>
              <a:t>1-4pm</a:t>
            </a:r>
            <a:endParaRPr lang="en-US" sz="4800" b="1" cap="none" spc="0" dirty="0">
              <a:ln/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41</Words>
  <Application>Microsoft Office PowerPoint</Application>
  <PresentationFormat>Letter Paper (8.5x11 in)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20</cp:revision>
  <dcterms:created xsi:type="dcterms:W3CDTF">2006-08-16T00:00:00Z</dcterms:created>
  <dcterms:modified xsi:type="dcterms:W3CDTF">2015-08-05T19:25:32Z</dcterms:modified>
</cp:coreProperties>
</file>