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789713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1733"/>
            <a:ext cx="4000500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269,000</a:t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897133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43200" y="55369"/>
            <a:ext cx="4037382" cy="26161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</a:t>
            </a:r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</a:t>
            </a:r>
            <a:r>
              <a:rPr lang="en-US" sz="28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Charleston!</a:t>
            </a: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100% Financing - NO PMI*</a:t>
            </a:r>
            <a:endParaRPr lang="en-US" sz="2400" b="1" cap="none" spc="0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882390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*Financing based on credit, income, assets etc. See lender for details.</a:t>
            </a:r>
            <a:endParaRPr lang="en-US" sz="105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68</Words>
  <Application>Microsoft Office PowerPoint</Application>
  <PresentationFormat>Letter Paper (8.5x11 in)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23</cp:revision>
  <dcterms:created xsi:type="dcterms:W3CDTF">2006-08-16T00:00:00Z</dcterms:created>
  <dcterms:modified xsi:type="dcterms:W3CDTF">2015-09-19T12:54:10Z</dcterms:modified>
</cp:coreProperties>
</file>