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professional renovation is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provides for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 maintenance living since it now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has: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roof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stucco covered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mason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wall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amp electrical service and 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fixtures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HVAC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ductwork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locally hand-crafted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cabinets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Carrera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marble counter tops and custom tile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backsplash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stainless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appliances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wood floors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exterior paint and more!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has a rear screen porch that is 10' x 16' and a detached shed that is approximately 14' x 36' (buyer to confirm).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can't beat the location, as it's moments to Downtown Charleston, major shopping and I-526.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appointment today!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848295"/>
            <a:ext cx="1750171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3" y="5369735"/>
            <a:ext cx="175016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789713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81733"/>
            <a:ext cx="4000500" cy="265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17013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1928 2nd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St. Andrews Heights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15016457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264,000</a:t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7897133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3" y="7897133"/>
            <a:ext cx="175442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81300" y="76200"/>
            <a:ext cx="399928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</a:t>
            </a:r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</a:t>
            </a:r>
            <a:r>
              <a:rPr lang="en-US" sz="28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Charleston</a:t>
            </a:r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!</a:t>
            </a:r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882390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*Financing based on credit, income, assets etc. See lender for details.</a:t>
            </a: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61</Words>
  <Application>Microsoft Office PowerPoint</Application>
  <PresentationFormat>Letter Paper (8.5x11 in)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25</cp:revision>
  <dcterms:created xsi:type="dcterms:W3CDTF">2006-08-16T00:00:00Z</dcterms:created>
  <dcterms:modified xsi:type="dcterms:W3CDTF">2015-10-20T16:23:35Z</dcterms:modified>
</cp:coreProperties>
</file>