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66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840721"/>
            <a:ext cx="5026153" cy="5117359"/>
          </a:xfrm>
        </p:spPr>
        <p:txBody>
          <a:bodyPr anchor="ctr">
            <a:noAutofit/>
          </a:bodyPr>
          <a:lstStyle/>
          <a:p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professional renovation is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NOW COMPLETE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provides for </a:t>
            </a:r>
            <a:r>
              <a:rPr lang="en-US" sz="125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low maintenance living since it now </a:t>
            </a:r>
            <a:r>
              <a:rPr lang="en-US" sz="125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has: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metal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roof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stucco covered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mason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wall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200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amp electrical service and 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fixtures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HVAC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ductwork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plumbing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locally hand-crafted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custom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cabinets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Carrera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marble counter tops and custom tile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backsplash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stainless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steel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appliances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wood floors</a:t>
            </a:r>
          </a:p>
          <a:p>
            <a:pPr algn="l"/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125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interior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exterior paint and more!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also has a rear screen porch that is 10' x 16' and a detached shed that is approximately 14' x 36' (buyer to confirm).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can't beat the location, as it's moments to Downtown Charleston, major shopping and I-526. </a:t>
            </a:r>
            <a:endParaRPr lang="en-US" sz="12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Schedule </a:t>
            </a:r>
            <a:r>
              <a:rPr lang="en-US" sz="12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your appointment today!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7370" y="4101790"/>
            <a:ext cx="1753212" cy="11688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1629" y="2848295"/>
            <a:ext cx="1750171" cy="11483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31633" y="5369735"/>
            <a:ext cx="1750167" cy="1163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1" y="7897133"/>
            <a:ext cx="2705100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Meg Hopkins Kandik</a:t>
            </a:r>
          </a:p>
          <a:p>
            <a:endParaRPr lang="en-US" sz="11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Cell 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- 843-814-5137</a:t>
            </a:r>
          </a:p>
          <a:p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meg@holycityre.com</a:t>
            </a:r>
            <a:endParaRPr lang="en-US" sz="1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6858000" cy="18288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1300" y="81733"/>
            <a:ext cx="4000500" cy="2655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52400" y="17013"/>
            <a:ext cx="2532582" cy="273921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1928 2nd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Drive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St. Andrews Heights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Charleston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MLS# 15016457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254,000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Bathrooms</a:t>
            </a:r>
          </a:p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1,991 </a:t>
            </a: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Ft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6753" y="6632418"/>
            <a:ext cx="1754445" cy="1165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81300" y="7897133"/>
            <a:ext cx="952500" cy="958893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7373" y="7897133"/>
            <a:ext cx="1754427" cy="11663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781300" y="76200"/>
            <a:ext cx="3999282" cy="267765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Only 4½ miles to</a:t>
            </a:r>
          </a:p>
          <a:p>
            <a:pPr algn="ctr"/>
            <a:r>
              <a:rPr lang="en-US" sz="2800" b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Downtown Charleston!</a:t>
            </a:r>
          </a:p>
          <a:p>
            <a:pPr algn="ctr"/>
            <a:endParaRPr lang="en-US" sz="2800" b="1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US" sz="2800" b="1" dirty="0" smtClean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US" sz="2800" b="1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2800" b="1" i="1" dirty="0" smtClean="0">
                <a:ln w="3175">
                  <a:solidFill>
                    <a:srgbClr val="FFFF00"/>
                  </a:solidFill>
                </a:ln>
                <a:solidFill>
                  <a:schemeClr val="tx2">
                    <a:lumMod val="50000"/>
                  </a:schemeClr>
                </a:solidFill>
              </a:rPr>
              <a:t>Just Reduced 10k!</a:t>
            </a:r>
            <a:endParaRPr lang="en-US" sz="2800" b="1" i="1" dirty="0">
              <a:ln w="3175">
                <a:solidFill>
                  <a:srgbClr val="FFFF00"/>
                </a:solidFill>
              </a:ln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8882390"/>
            <a:ext cx="5026153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i="1" dirty="0">
                <a:solidFill>
                  <a:srgbClr val="FFFF00"/>
                </a:solidFill>
              </a:rPr>
              <a:t>*Financing based on credit, income, assets etc. See lender for details.</a:t>
            </a:r>
          </a:p>
        </p:txBody>
      </p:sp>
    </p:spTree>
    <p:extLst>
      <p:ext uri="{BB962C8B-B14F-4D97-AF65-F5344CB8AC3E}">
        <p14:creationId xmlns:p14="http://schemas.microsoft.com/office/powerpoint/2010/main" val="250268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65</Words>
  <Application>Microsoft Office PowerPoint</Application>
  <PresentationFormat>Letter Paper (8.5x11 in)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26</cp:revision>
  <dcterms:created xsi:type="dcterms:W3CDTF">2006-08-16T00:00:00Z</dcterms:created>
  <dcterms:modified xsi:type="dcterms:W3CDTF">2015-11-12T14:13:02Z</dcterms:modified>
</cp:coreProperties>
</file>