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48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professional renovation is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provides for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 maintenance living since it now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has: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roof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stucco covered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mason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wall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amp electrical service and 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fixtures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HVAC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ductwork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locally hand-crafted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cabinets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Carrera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marble counter tops and custom tile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backsplash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stainless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appliances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wood floors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exterior paint and more!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has a rear screen porch that is 10' x 16' and a detached shed that is approximately 14' x 36' (buyer to confirm).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can't beat the location, as it's moments to Downtown Charleston, major shopping and I-526.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appointment today!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848295"/>
            <a:ext cx="1750171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3" y="5369735"/>
            <a:ext cx="175016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789713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1954" y="284119"/>
            <a:ext cx="4000500" cy="225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6200" y="17013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1928 2nd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St. Andrews Heights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15016457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253,900</a:t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7897133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3" y="7897133"/>
            <a:ext cx="175442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315200" y="170639"/>
            <a:ext cx="3999282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Charleston!</a:t>
            </a: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2800" b="1" i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Just Reduced 10k!</a:t>
            </a:r>
            <a:endParaRPr lang="en-US" sz="2800" b="1" i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882390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*3% </a:t>
            </a:r>
            <a:r>
              <a:rPr lang="en-US" sz="1050" i="1" dirty="0" smtClean="0">
                <a:solidFill>
                  <a:srgbClr val="FFFF00"/>
                </a:solidFill>
              </a:rPr>
              <a:t>commission+1</a:t>
            </a:r>
            <a:r>
              <a:rPr lang="en-US" sz="1050" i="1" dirty="0">
                <a:solidFill>
                  <a:srgbClr val="FFFF00"/>
                </a:solidFill>
              </a:rPr>
              <a:t>% bonus with BIC approval for ratified contract on or before </a:t>
            </a:r>
            <a:r>
              <a:rPr lang="en-US" sz="1050" i="1" dirty="0" smtClean="0">
                <a:solidFill>
                  <a:srgbClr val="FFFF00"/>
                </a:solidFill>
              </a:rPr>
              <a:t>12/31/15</a:t>
            </a:r>
            <a:endParaRPr lang="en-US" sz="1050" i="1" dirty="0">
              <a:solidFill>
                <a:srgbClr val="FFFF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668" y="-33374"/>
            <a:ext cx="4005072" cy="87455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2789600" y="107133"/>
            <a:ext cx="2782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3% Commission + 1% Bonus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72563" y="2209800"/>
            <a:ext cx="399928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</a:rPr>
              <a:t>Only 4½ miles to Downtown Charleston!</a:t>
            </a:r>
            <a:endParaRPr lang="en-US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80</Words>
  <Application>Microsoft Office PowerPoint</Application>
  <PresentationFormat>Letter Paper (8.5x11 in)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2015-12-28T20:13:46Z</dcterms:modified>
</cp:coreProperties>
</file>