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295"/>
          <a:stretch/>
        </p:blipFill>
        <p:spPr>
          <a:xfrm>
            <a:off x="76200" y="47625"/>
            <a:ext cx="6705600" cy="3857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6857999" cy="838200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Reduced!</a:t>
            </a:r>
            <a:br>
              <a:rPr lang="en-US" sz="2800" b="1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2800" b="1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Now $370,000</a:t>
            </a:r>
            <a:r>
              <a:rPr lang="en-US" sz="2800" b="1" i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!</a:t>
            </a:r>
            <a:endParaRPr lang="en-US" sz="2800" b="1" i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032" y="4956818"/>
            <a:ext cx="6305937" cy="23068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3200 SF behind The Gates at Dunes West for $118/SF. This beautiful end unit town home lives like a home but require no exterior maintenance! Privacy of wetlands and lagoon view make it a picture perfect setting. The home was tastefully upgraded throughout including a security system, designer lighting, and custom paint colors. You can enjoy one floor living with the MBR, kitchen, DR, LR, laundry and screen porch- ALL on the main level. PLUS - Spacious MOTHER IN LAW suite or Bonus Room with private entrance on Ground Level. Upstairs two large bedrooms that share a bath, second laundry room and a 3rd living space. Comfortable elegance describes this home. Plus - enjoy the great amenities that Dunes West offers.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899742" y="2514600"/>
            <a:ext cx="3058517" cy="13168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192 Fair Sailing Rd</a:t>
            </a:r>
          </a:p>
          <a:p>
            <a:r>
              <a:rPr lang="en-US" sz="1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Dunes West - Mt Pleasant</a:t>
            </a:r>
          </a:p>
          <a:p>
            <a:r>
              <a:rPr lang="en-US" sz="1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0" stA="49000" endPos="45500" dist="12700" dir="5400000" sy="-100000" algn="bl" rotWithShape="0"/>
                </a:effectLst>
                <a:latin typeface="Trebuchet MS" panose="020B0603020202020204" pitchFamily="34" charset="0"/>
              </a:rPr>
              <a:t>MLS# 1422485</a:t>
            </a:r>
            <a:endParaRPr lang="en-US" sz="1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0" stA="49000" endPos="45500" dist="12700" dir="5400000" sy="-100000" algn="bl" rotWithShape="0"/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90" b="11290"/>
          <a:stretch/>
        </p:blipFill>
        <p:spPr bwMode="auto">
          <a:xfrm>
            <a:off x="300530" y="8360437"/>
            <a:ext cx="685800" cy="686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Geri Lipps</a:t>
            </a:r>
          </a:p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843-810-8398</a:t>
            </a:r>
          </a:p>
          <a:p>
            <a:pPr algn="ctr"/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glipps@carolinaone.com</a:t>
            </a:r>
            <a:endParaRPr lang="en-US" sz="16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6572839"/>
            <a:ext cx="1081077" cy="8108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5636811"/>
            <a:ext cx="1081077" cy="810808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76200" y="7362408"/>
            <a:ext cx="6705600" cy="816834"/>
            <a:chOff x="76200" y="7362408"/>
            <a:chExt cx="6705600" cy="81683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0522" y="7365122"/>
              <a:ext cx="1081876" cy="81140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4844" y="7362408"/>
              <a:ext cx="1089112" cy="816834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7365122"/>
              <a:ext cx="1081876" cy="81140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6402" y="7365421"/>
              <a:ext cx="1081077" cy="81080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9924" y="7365122"/>
              <a:ext cx="1081876" cy="81140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76200" y="4046643"/>
            <a:ext cx="6705600" cy="811407"/>
            <a:chOff x="76200" y="4046643"/>
            <a:chExt cx="6705600" cy="81140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8462" y="4046643"/>
              <a:ext cx="1081876" cy="81140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331" y="4046643"/>
              <a:ext cx="1081876" cy="811407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593" y="4046942"/>
              <a:ext cx="1081077" cy="810807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9924" y="4046643"/>
              <a:ext cx="1081876" cy="811407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4046643"/>
              <a:ext cx="1081876" cy="8114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157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Just Reduced! Now $370,000!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20</cp:revision>
  <dcterms:created xsi:type="dcterms:W3CDTF">2006-08-16T00:00:00Z</dcterms:created>
  <dcterms:modified xsi:type="dcterms:W3CDTF">2014-09-23T18:26:06Z</dcterms:modified>
</cp:coreProperties>
</file>