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75" d="100"/>
          <a:sy n="75" d="100"/>
        </p:scale>
        <p:origin x="1560" y="-175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1550" y="1646133"/>
            <a:ext cx="5829300" cy="3501813"/>
          </a:xfrm>
        </p:spPr>
        <p:txBody>
          <a:bodyPr anchor="b"/>
          <a:lstStyle>
            <a:lvl1pPr algn="ctr">
              <a:defRPr sz="3825"/>
            </a:lvl1pPr>
          </a:lstStyle>
          <a:p>
            <a:r>
              <a:rPr lang="en-US"/>
              <a:t>Click to edit Master title style</a:t>
            </a:r>
          </a:p>
        </p:txBody>
      </p:sp>
      <p:sp>
        <p:nvSpPr>
          <p:cNvPr id="3" name="Subtitle 2"/>
          <p:cNvSpPr>
            <a:spLocks noGrp="1"/>
          </p:cNvSpPr>
          <p:nvPr>
            <p:ph type="subTitle" idx="1"/>
          </p:nvPr>
        </p:nvSpPr>
        <p:spPr>
          <a:xfrm>
            <a:off x="971550" y="5282989"/>
            <a:ext cx="5829300" cy="2428451"/>
          </a:xfrm>
        </p:spPr>
        <p:txBody>
          <a:bodyPr/>
          <a:lstStyle>
            <a:lvl1pPr marL="0" indent="0" algn="ctr">
              <a:buNone/>
              <a:defRPr sz="1530"/>
            </a:lvl1pPr>
            <a:lvl2pPr marL="291465" indent="0" algn="ctr">
              <a:buNone/>
              <a:defRPr sz="1275"/>
            </a:lvl2pPr>
            <a:lvl3pPr marL="582930" indent="0" algn="ctr">
              <a:buNone/>
              <a:defRPr sz="1148"/>
            </a:lvl3pPr>
            <a:lvl4pPr marL="874395" indent="0" algn="ctr">
              <a:buNone/>
              <a:defRPr sz="1020"/>
            </a:lvl4pPr>
            <a:lvl5pPr marL="1165860" indent="0" algn="ctr">
              <a:buNone/>
              <a:defRPr sz="1020"/>
            </a:lvl5pPr>
            <a:lvl6pPr marL="1457325" indent="0" algn="ctr">
              <a:buNone/>
              <a:defRPr sz="1020"/>
            </a:lvl6pPr>
            <a:lvl7pPr marL="1748790" indent="0" algn="ctr">
              <a:buNone/>
              <a:defRPr sz="1020"/>
            </a:lvl7pPr>
            <a:lvl8pPr marL="2040255" indent="0" algn="ctr">
              <a:buNone/>
              <a:defRPr sz="1020"/>
            </a:lvl8pPr>
            <a:lvl9pPr marL="2331720" indent="0" algn="ctr">
              <a:buNone/>
              <a:defRPr sz="1020"/>
            </a:lvl9pPr>
          </a:lstStyle>
          <a:p>
            <a:r>
              <a:rPr lang="en-US"/>
              <a:t>Click to edit Master subtitle style</a:t>
            </a:r>
          </a:p>
        </p:txBody>
      </p:sp>
      <p:sp>
        <p:nvSpPr>
          <p:cNvPr id="4" name="Date Placeholder 3"/>
          <p:cNvSpPr>
            <a:spLocks noGrp="1"/>
          </p:cNvSpPr>
          <p:nvPr>
            <p:ph type="dt" sz="half" idx="10"/>
          </p:nvPr>
        </p:nvSpPr>
        <p:spPr/>
        <p:txBody>
          <a:bodyPr/>
          <a:lstStyle/>
          <a:p>
            <a:fld id="{8509CA75-CAF6-4563-9C09-3EAA91F551DF}" type="datetimeFigureOut">
              <a:rPr lang="en-US" smtClean="0"/>
              <a:t>7/11/2019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E829766-5824-4917-9018-0DFFB849E3AE}" type="slidenum">
              <a:rPr lang="en-US" smtClean="0"/>
              <a:t>‹#›</a:t>
            </a:fld>
            <a:endParaRPr lang="en-US"/>
          </a:p>
        </p:txBody>
      </p:sp>
    </p:spTree>
    <p:extLst>
      <p:ext uri="{BB962C8B-B14F-4D97-AF65-F5344CB8AC3E}">
        <p14:creationId xmlns:p14="http://schemas.microsoft.com/office/powerpoint/2010/main" val="370026417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509CA75-CAF6-4563-9C09-3EAA91F551DF}" type="datetimeFigureOut">
              <a:rPr lang="en-US" smtClean="0"/>
              <a:t>7/11/2019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E829766-5824-4917-9018-0DFFB849E3AE}" type="slidenum">
              <a:rPr lang="en-US" smtClean="0"/>
              <a:t>‹#›</a:t>
            </a:fld>
            <a:endParaRPr lang="en-US"/>
          </a:p>
        </p:txBody>
      </p:sp>
    </p:spTree>
    <p:extLst>
      <p:ext uri="{BB962C8B-B14F-4D97-AF65-F5344CB8AC3E}">
        <p14:creationId xmlns:p14="http://schemas.microsoft.com/office/powerpoint/2010/main" val="128450558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562124" y="535517"/>
            <a:ext cx="1675924" cy="8524029"/>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534353" y="535517"/>
            <a:ext cx="4930616" cy="8524029"/>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509CA75-CAF6-4563-9C09-3EAA91F551DF}" type="datetimeFigureOut">
              <a:rPr lang="en-US" smtClean="0"/>
              <a:t>7/11/2019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E829766-5824-4917-9018-0DFFB849E3AE}" type="slidenum">
              <a:rPr lang="en-US" smtClean="0"/>
              <a:t>‹#›</a:t>
            </a:fld>
            <a:endParaRPr lang="en-US"/>
          </a:p>
        </p:txBody>
      </p:sp>
    </p:spTree>
    <p:extLst>
      <p:ext uri="{BB962C8B-B14F-4D97-AF65-F5344CB8AC3E}">
        <p14:creationId xmlns:p14="http://schemas.microsoft.com/office/powerpoint/2010/main" val="22845004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509CA75-CAF6-4563-9C09-3EAA91F551DF}" type="datetimeFigureOut">
              <a:rPr lang="en-US" smtClean="0"/>
              <a:t>7/11/2019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E829766-5824-4917-9018-0DFFB849E3AE}" type="slidenum">
              <a:rPr lang="en-US" smtClean="0"/>
              <a:t>‹#›</a:t>
            </a:fld>
            <a:endParaRPr lang="en-US"/>
          </a:p>
        </p:txBody>
      </p:sp>
    </p:spTree>
    <p:extLst>
      <p:ext uri="{BB962C8B-B14F-4D97-AF65-F5344CB8AC3E}">
        <p14:creationId xmlns:p14="http://schemas.microsoft.com/office/powerpoint/2010/main" val="31643662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0305" y="2507618"/>
            <a:ext cx="6703695" cy="4184014"/>
          </a:xfrm>
        </p:spPr>
        <p:txBody>
          <a:bodyPr anchor="b"/>
          <a:lstStyle>
            <a:lvl1pPr>
              <a:defRPr sz="3825"/>
            </a:lvl1pPr>
          </a:lstStyle>
          <a:p>
            <a:r>
              <a:rPr lang="en-US"/>
              <a:t>Click to edit Master title style</a:t>
            </a:r>
          </a:p>
        </p:txBody>
      </p:sp>
      <p:sp>
        <p:nvSpPr>
          <p:cNvPr id="3" name="Text Placeholder 2"/>
          <p:cNvSpPr>
            <a:spLocks noGrp="1"/>
          </p:cNvSpPr>
          <p:nvPr>
            <p:ph type="body" idx="1"/>
          </p:nvPr>
        </p:nvSpPr>
        <p:spPr>
          <a:xfrm>
            <a:off x="530305" y="6731215"/>
            <a:ext cx="6703695" cy="2200274"/>
          </a:xfrm>
        </p:spPr>
        <p:txBody>
          <a:bodyPr/>
          <a:lstStyle>
            <a:lvl1pPr marL="0" indent="0">
              <a:buNone/>
              <a:defRPr sz="1530">
                <a:solidFill>
                  <a:schemeClr val="tx1">
                    <a:tint val="75000"/>
                  </a:schemeClr>
                </a:solidFill>
              </a:defRPr>
            </a:lvl1pPr>
            <a:lvl2pPr marL="291465" indent="0">
              <a:buNone/>
              <a:defRPr sz="1275">
                <a:solidFill>
                  <a:schemeClr val="tx1">
                    <a:tint val="75000"/>
                  </a:schemeClr>
                </a:solidFill>
              </a:defRPr>
            </a:lvl2pPr>
            <a:lvl3pPr marL="582930" indent="0">
              <a:buNone/>
              <a:defRPr sz="1148">
                <a:solidFill>
                  <a:schemeClr val="tx1">
                    <a:tint val="75000"/>
                  </a:schemeClr>
                </a:solidFill>
              </a:defRPr>
            </a:lvl3pPr>
            <a:lvl4pPr marL="874395" indent="0">
              <a:buNone/>
              <a:defRPr sz="1020">
                <a:solidFill>
                  <a:schemeClr val="tx1">
                    <a:tint val="75000"/>
                  </a:schemeClr>
                </a:solidFill>
              </a:defRPr>
            </a:lvl4pPr>
            <a:lvl5pPr marL="1165860" indent="0">
              <a:buNone/>
              <a:defRPr sz="1020">
                <a:solidFill>
                  <a:schemeClr val="tx1">
                    <a:tint val="75000"/>
                  </a:schemeClr>
                </a:solidFill>
              </a:defRPr>
            </a:lvl5pPr>
            <a:lvl6pPr marL="1457325" indent="0">
              <a:buNone/>
              <a:defRPr sz="1020">
                <a:solidFill>
                  <a:schemeClr val="tx1">
                    <a:tint val="75000"/>
                  </a:schemeClr>
                </a:solidFill>
              </a:defRPr>
            </a:lvl6pPr>
            <a:lvl7pPr marL="1748790" indent="0">
              <a:buNone/>
              <a:defRPr sz="1020">
                <a:solidFill>
                  <a:schemeClr val="tx1">
                    <a:tint val="75000"/>
                  </a:schemeClr>
                </a:solidFill>
              </a:defRPr>
            </a:lvl7pPr>
            <a:lvl8pPr marL="2040255" indent="0">
              <a:buNone/>
              <a:defRPr sz="1020">
                <a:solidFill>
                  <a:schemeClr val="tx1">
                    <a:tint val="75000"/>
                  </a:schemeClr>
                </a:solidFill>
              </a:defRPr>
            </a:lvl8pPr>
            <a:lvl9pPr marL="2331720" indent="0">
              <a:buNone/>
              <a:defRPr sz="102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8509CA75-CAF6-4563-9C09-3EAA91F551DF}" type="datetimeFigureOut">
              <a:rPr lang="en-US" smtClean="0"/>
              <a:t>7/11/2019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E829766-5824-4917-9018-0DFFB849E3AE}" type="slidenum">
              <a:rPr lang="en-US" smtClean="0"/>
              <a:t>‹#›</a:t>
            </a:fld>
            <a:endParaRPr lang="en-US"/>
          </a:p>
        </p:txBody>
      </p:sp>
    </p:spTree>
    <p:extLst>
      <p:ext uri="{BB962C8B-B14F-4D97-AF65-F5344CB8AC3E}">
        <p14:creationId xmlns:p14="http://schemas.microsoft.com/office/powerpoint/2010/main" val="340262106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534353" y="2677584"/>
            <a:ext cx="3303270" cy="63819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34778" y="2677584"/>
            <a:ext cx="3303270" cy="63819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8509CA75-CAF6-4563-9C09-3EAA91F551DF}" type="datetimeFigureOut">
              <a:rPr lang="en-US" smtClean="0"/>
              <a:t>7/11/2019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E829766-5824-4917-9018-0DFFB849E3AE}" type="slidenum">
              <a:rPr lang="en-US" smtClean="0"/>
              <a:t>‹#›</a:t>
            </a:fld>
            <a:endParaRPr lang="en-US"/>
          </a:p>
        </p:txBody>
      </p:sp>
    </p:spTree>
    <p:extLst>
      <p:ext uri="{BB962C8B-B14F-4D97-AF65-F5344CB8AC3E}">
        <p14:creationId xmlns:p14="http://schemas.microsoft.com/office/powerpoint/2010/main" val="27522474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5365" y="535519"/>
            <a:ext cx="6703695" cy="1944159"/>
          </a:xfrm>
        </p:spPr>
        <p:txBody>
          <a:bodyPr/>
          <a:lstStyle/>
          <a:p>
            <a:r>
              <a:rPr lang="en-US"/>
              <a:t>Click to edit Master title style</a:t>
            </a:r>
          </a:p>
        </p:txBody>
      </p:sp>
      <p:sp>
        <p:nvSpPr>
          <p:cNvPr id="3" name="Text Placeholder 2"/>
          <p:cNvSpPr>
            <a:spLocks noGrp="1"/>
          </p:cNvSpPr>
          <p:nvPr>
            <p:ph type="body" idx="1"/>
          </p:nvPr>
        </p:nvSpPr>
        <p:spPr>
          <a:xfrm>
            <a:off x="535366" y="2465706"/>
            <a:ext cx="3288089" cy="1208404"/>
          </a:xfrm>
        </p:spPr>
        <p:txBody>
          <a:bodyPr anchor="b"/>
          <a:lstStyle>
            <a:lvl1pPr marL="0" indent="0">
              <a:buNone/>
              <a:defRPr sz="1530" b="1"/>
            </a:lvl1pPr>
            <a:lvl2pPr marL="291465" indent="0">
              <a:buNone/>
              <a:defRPr sz="1275" b="1"/>
            </a:lvl2pPr>
            <a:lvl3pPr marL="582930" indent="0">
              <a:buNone/>
              <a:defRPr sz="1148" b="1"/>
            </a:lvl3pPr>
            <a:lvl4pPr marL="874395" indent="0">
              <a:buNone/>
              <a:defRPr sz="1020" b="1"/>
            </a:lvl4pPr>
            <a:lvl5pPr marL="1165860" indent="0">
              <a:buNone/>
              <a:defRPr sz="1020" b="1"/>
            </a:lvl5pPr>
            <a:lvl6pPr marL="1457325" indent="0">
              <a:buNone/>
              <a:defRPr sz="1020" b="1"/>
            </a:lvl6pPr>
            <a:lvl7pPr marL="1748790" indent="0">
              <a:buNone/>
              <a:defRPr sz="1020" b="1"/>
            </a:lvl7pPr>
            <a:lvl8pPr marL="2040255" indent="0">
              <a:buNone/>
              <a:defRPr sz="1020" b="1"/>
            </a:lvl8pPr>
            <a:lvl9pPr marL="2331720" indent="0">
              <a:buNone/>
              <a:defRPr sz="1020" b="1"/>
            </a:lvl9pPr>
          </a:lstStyle>
          <a:p>
            <a:pPr lvl="0"/>
            <a:r>
              <a:rPr lang="en-US"/>
              <a:t>Edit Master text styles</a:t>
            </a:r>
          </a:p>
        </p:txBody>
      </p:sp>
      <p:sp>
        <p:nvSpPr>
          <p:cNvPr id="4" name="Content Placeholder 3"/>
          <p:cNvSpPr>
            <a:spLocks noGrp="1"/>
          </p:cNvSpPr>
          <p:nvPr>
            <p:ph sz="half" idx="2"/>
          </p:nvPr>
        </p:nvSpPr>
        <p:spPr>
          <a:xfrm>
            <a:off x="535366" y="3674110"/>
            <a:ext cx="3288089" cy="54040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34778" y="2465706"/>
            <a:ext cx="3304282" cy="1208404"/>
          </a:xfrm>
        </p:spPr>
        <p:txBody>
          <a:bodyPr anchor="b"/>
          <a:lstStyle>
            <a:lvl1pPr marL="0" indent="0">
              <a:buNone/>
              <a:defRPr sz="1530" b="1"/>
            </a:lvl1pPr>
            <a:lvl2pPr marL="291465" indent="0">
              <a:buNone/>
              <a:defRPr sz="1275" b="1"/>
            </a:lvl2pPr>
            <a:lvl3pPr marL="582930" indent="0">
              <a:buNone/>
              <a:defRPr sz="1148" b="1"/>
            </a:lvl3pPr>
            <a:lvl4pPr marL="874395" indent="0">
              <a:buNone/>
              <a:defRPr sz="1020" b="1"/>
            </a:lvl4pPr>
            <a:lvl5pPr marL="1165860" indent="0">
              <a:buNone/>
              <a:defRPr sz="1020" b="1"/>
            </a:lvl5pPr>
            <a:lvl6pPr marL="1457325" indent="0">
              <a:buNone/>
              <a:defRPr sz="1020" b="1"/>
            </a:lvl6pPr>
            <a:lvl7pPr marL="1748790" indent="0">
              <a:buNone/>
              <a:defRPr sz="1020" b="1"/>
            </a:lvl7pPr>
            <a:lvl8pPr marL="2040255" indent="0">
              <a:buNone/>
              <a:defRPr sz="1020" b="1"/>
            </a:lvl8pPr>
            <a:lvl9pPr marL="2331720" indent="0">
              <a:buNone/>
              <a:defRPr sz="1020" b="1"/>
            </a:lvl9pPr>
          </a:lstStyle>
          <a:p>
            <a:pPr lvl="0"/>
            <a:r>
              <a:rPr lang="en-US"/>
              <a:t>Edit Master text styles</a:t>
            </a:r>
          </a:p>
        </p:txBody>
      </p:sp>
      <p:sp>
        <p:nvSpPr>
          <p:cNvPr id="6" name="Content Placeholder 5"/>
          <p:cNvSpPr>
            <a:spLocks noGrp="1"/>
          </p:cNvSpPr>
          <p:nvPr>
            <p:ph sz="quarter" idx="4"/>
          </p:nvPr>
        </p:nvSpPr>
        <p:spPr>
          <a:xfrm>
            <a:off x="3934778" y="3674110"/>
            <a:ext cx="3304282" cy="54040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8509CA75-CAF6-4563-9C09-3EAA91F551DF}" type="datetimeFigureOut">
              <a:rPr lang="en-US" smtClean="0"/>
              <a:t>7/11/2019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E829766-5824-4917-9018-0DFFB849E3AE}" type="slidenum">
              <a:rPr lang="en-US" smtClean="0"/>
              <a:t>‹#›</a:t>
            </a:fld>
            <a:endParaRPr lang="en-US"/>
          </a:p>
        </p:txBody>
      </p:sp>
    </p:spTree>
    <p:extLst>
      <p:ext uri="{BB962C8B-B14F-4D97-AF65-F5344CB8AC3E}">
        <p14:creationId xmlns:p14="http://schemas.microsoft.com/office/powerpoint/2010/main" val="41317669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8509CA75-CAF6-4563-9C09-3EAA91F551DF}" type="datetimeFigureOut">
              <a:rPr lang="en-US" smtClean="0"/>
              <a:t>7/11/2019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E829766-5824-4917-9018-0DFFB849E3AE}" type="slidenum">
              <a:rPr lang="en-US" smtClean="0"/>
              <a:t>‹#›</a:t>
            </a:fld>
            <a:endParaRPr lang="en-US"/>
          </a:p>
        </p:txBody>
      </p:sp>
    </p:spTree>
    <p:extLst>
      <p:ext uri="{BB962C8B-B14F-4D97-AF65-F5344CB8AC3E}">
        <p14:creationId xmlns:p14="http://schemas.microsoft.com/office/powerpoint/2010/main" val="221370851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509CA75-CAF6-4563-9C09-3EAA91F551DF}" type="datetimeFigureOut">
              <a:rPr lang="en-US" smtClean="0"/>
              <a:t>7/11/2019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E829766-5824-4917-9018-0DFFB849E3AE}" type="slidenum">
              <a:rPr lang="en-US" smtClean="0"/>
              <a:t>‹#›</a:t>
            </a:fld>
            <a:endParaRPr lang="en-US"/>
          </a:p>
        </p:txBody>
      </p:sp>
    </p:spTree>
    <p:extLst>
      <p:ext uri="{BB962C8B-B14F-4D97-AF65-F5344CB8AC3E}">
        <p14:creationId xmlns:p14="http://schemas.microsoft.com/office/powerpoint/2010/main" val="310684822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040"/>
            </a:lvl1pPr>
          </a:lstStyle>
          <a:p>
            <a:r>
              <a:rPr lang="en-US"/>
              <a:t>Click to edit Master title style</a:t>
            </a:r>
          </a:p>
        </p:txBody>
      </p:sp>
      <p:sp>
        <p:nvSpPr>
          <p:cNvPr id="3" name="Content Placeholder 2"/>
          <p:cNvSpPr>
            <a:spLocks noGrp="1"/>
          </p:cNvSpPr>
          <p:nvPr>
            <p:ph idx="1"/>
          </p:nvPr>
        </p:nvSpPr>
        <p:spPr>
          <a:xfrm>
            <a:off x="3304282" y="1448226"/>
            <a:ext cx="3934778" cy="7147983"/>
          </a:xfrm>
        </p:spPr>
        <p:txBody>
          <a:bodyPr/>
          <a:lstStyle>
            <a:lvl1pPr>
              <a:defRPr sz="2040"/>
            </a:lvl1pPr>
            <a:lvl2pPr>
              <a:defRPr sz="1785"/>
            </a:lvl2pPr>
            <a:lvl3pPr>
              <a:defRPr sz="1530"/>
            </a:lvl3pPr>
            <a:lvl4pPr>
              <a:defRPr sz="1275"/>
            </a:lvl4pPr>
            <a:lvl5pPr>
              <a:defRPr sz="1275"/>
            </a:lvl5pPr>
            <a:lvl6pPr>
              <a:defRPr sz="1275"/>
            </a:lvl6pPr>
            <a:lvl7pPr>
              <a:defRPr sz="1275"/>
            </a:lvl7pPr>
            <a:lvl8pPr>
              <a:defRPr sz="1275"/>
            </a:lvl8pPr>
            <a:lvl9pPr>
              <a:defRPr sz="1275"/>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020"/>
            </a:lvl1pPr>
            <a:lvl2pPr marL="291465" indent="0">
              <a:buNone/>
              <a:defRPr sz="893"/>
            </a:lvl2pPr>
            <a:lvl3pPr marL="582930" indent="0">
              <a:buNone/>
              <a:defRPr sz="765"/>
            </a:lvl3pPr>
            <a:lvl4pPr marL="874395" indent="0">
              <a:buNone/>
              <a:defRPr sz="638"/>
            </a:lvl4pPr>
            <a:lvl5pPr marL="1165860" indent="0">
              <a:buNone/>
              <a:defRPr sz="638"/>
            </a:lvl5pPr>
            <a:lvl6pPr marL="1457325" indent="0">
              <a:buNone/>
              <a:defRPr sz="638"/>
            </a:lvl6pPr>
            <a:lvl7pPr marL="1748790" indent="0">
              <a:buNone/>
              <a:defRPr sz="638"/>
            </a:lvl7pPr>
            <a:lvl8pPr marL="2040255" indent="0">
              <a:buNone/>
              <a:defRPr sz="638"/>
            </a:lvl8pPr>
            <a:lvl9pPr marL="2331720" indent="0">
              <a:buNone/>
              <a:defRPr sz="638"/>
            </a:lvl9pPr>
          </a:lstStyle>
          <a:p>
            <a:pPr lvl="0"/>
            <a:r>
              <a:rPr lang="en-US"/>
              <a:t>Edit Master text styles</a:t>
            </a:r>
          </a:p>
        </p:txBody>
      </p:sp>
      <p:sp>
        <p:nvSpPr>
          <p:cNvPr id="5" name="Date Placeholder 4"/>
          <p:cNvSpPr>
            <a:spLocks noGrp="1"/>
          </p:cNvSpPr>
          <p:nvPr>
            <p:ph type="dt" sz="half" idx="10"/>
          </p:nvPr>
        </p:nvSpPr>
        <p:spPr/>
        <p:txBody>
          <a:bodyPr/>
          <a:lstStyle/>
          <a:p>
            <a:fld id="{8509CA75-CAF6-4563-9C09-3EAA91F551DF}" type="datetimeFigureOut">
              <a:rPr lang="en-US" smtClean="0"/>
              <a:t>7/11/2019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E829766-5824-4917-9018-0DFFB849E3AE}" type="slidenum">
              <a:rPr lang="en-US" smtClean="0"/>
              <a:t>‹#›</a:t>
            </a:fld>
            <a:endParaRPr lang="en-US"/>
          </a:p>
        </p:txBody>
      </p:sp>
    </p:spTree>
    <p:extLst>
      <p:ext uri="{BB962C8B-B14F-4D97-AF65-F5344CB8AC3E}">
        <p14:creationId xmlns:p14="http://schemas.microsoft.com/office/powerpoint/2010/main" val="30633285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040"/>
            </a:lvl1pPr>
          </a:lstStyle>
          <a:p>
            <a:r>
              <a:rPr lang="en-US"/>
              <a:t>Click to edit Master title style</a:t>
            </a:r>
          </a:p>
        </p:txBody>
      </p:sp>
      <p:sp>
        <p:nvSpPr>
          <p:cNvPr id="3" name="Picture Placeholder 2"/>
          <p:cNvSpPr>
            <a:spLocks noGrp="1"/>
          </p:cNvSpPr>
          <p:nvPr>
            <p:ph type="pic" idx="1"/>
          </p:nvPr>
        </p:nvSpPr>
        <p:spPr>
          <a:xfrm>
            <a:off x="3304282" y="1448226"/>
            <a:ext cx="3934778" cy="7147983"/>
          </a:xfrm>
        </p:spPr>
        <p:txBody>
          <a:bodyPr/>
          <a:lstStyle>
            <a:lvl1pPr marL="0" indent="0">
              <a:buNone/>
              <a:defRPr sz="2040"/>
            </a:lvl1pPr>
            <a:lvl2pPr marL="291465" indent="0">
              <a:buNone/>
              <a:defRPr sz="1785"/>
            </a:lvl2pPr>
            <a:lvl3pPr marL="582930" indent="0">
              <a:buNone/>
              <a:defRPr sz="1530"/>
            </a:lvl3pPr>
            <a:lvl4pPr marL="874395" indent="0">
              <a:buNone/>
              <a:defRPr sz="1275"/>
            </a:lvl4pPr>
            <a:lvl5pPr marL="1165860" indent="0">
              <a:buNone/>
              <a:defRPr sz="1275"/>
            </a:lvl5pPr>
            <a:lvl6pPr marL="1457325" indent="0">
              <a:buNone/>
              <a:defRPr sz="1275"/>
            </a:lvl6pPr>
            <a:lvl7pPr marL="1748790" indent="0">
              <a:buNone/>
              <a:defRPr sz="1275"/>
            </a:lvl7pPr>
            <a:lvl8pPr marL="2040255" indent="0">
              <a:buNone/>
              <a:defRPr sz="1275"/>
            </a:lvl8pPr>
            <a:lvl9pPr marL="2331720" indent="0">
              <a:buNone/>
              <a:defRPr sz="1275"/>
            </a:lvl9pPr>
          </a:lstStyle>
          <a:p>
            <a:endParaRPr lang="en-US"/>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020"/>
            </a:lvl1pPr>
            <a:lvl2pPr marL="291465" indent="0">
              <a:buNone/>
              <a:defRPr sz="893"/>
            </a:lvl2pPr>
            <a:lvl3pPr marL="582930" indent="0">
              <a:buNone/>
              <a:defRPr sz="765"/>
            </a:lvl3pPr>
            <a:lvl4pPr marL="874395" indent="0">
              <a:buNone/>
              <a:defRPr sz="638"/>
            </a:lvl4pPr>
            <a:lvl5pPr marL="1165860" indent="0">
              <a:buNone/>
              <a:defRPr sz="638"/>
            </a:lvl5pPr>
            <a:lvl6pPr marL="1457325" indent="0">
              <a:buNone/>
              <a:defRPr sz="638"/>
            </a:lvl6pPr>
            <a:lvl7pPr marL="1748790" indent="0">
              <a:buNone/>
              <a:defRPr sz="638"/>
            </a:lvl7pPr>
            <a:lvl8pPr marL="2040255" indent="0">
              <a:buNone/>
              <a:defRPr sz="638"/>
            </a:lvl8pPr>
            <a:lvl9pPr marL="2331720" indent="0">
              <a:buNone/>
              <a:defRPr sz="638"/>
            </a:lvl9pPr>
          </a:lstStyle>
          <a:p>
            <a:pPr lvl="0"/>
            <a:r>
              <a:rPr lang="en-US"/>
              <a:t>Edit Master text styles</a:t>
            </a:r>
          </a:p>
        </p:txBody>
      </p:sp>
      <p:sp>
        <p:nvSpPr>
          <p:cNvPr id="5" name="Date Placeholder 4"/>
          <p:cNvSpPr>
            <a:spLocks noGrp="1"/>
          </p:cNvSpPr>
          <p:nvPr>
            <p:ph type="dt" sz="half" idx="10"/>
          </p:nvPr>
        </p:nvSpPr>
        <p:spPr/>
        <p:txBody>
          <a:bodyPr/>
          <a:lstStyle/>
          <a:p>
            <a:fld id="{8509CA75-CAF6-4563-9C09-3EAA91F551DF}" type="datetimeFigureOut">
              <a:rPr lang="en-US" smtClean="0"/>
              <a:t>7/11/2019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E829766-5824-4917-9018-0DFFB849E3AE}" type="slidenum">
              <a:rPr lang="en-US" smtClean="0"/>
              <a:t>‹#›</a:t>
            </a:fld>
            <a:endParaRPr lang="en-US"/>
          </a:p>
        </p:txBody>
      </p:sp>
    </p:spTree>
    <p:extLst>
      <p:ext uri="{BB962C8B-B14F-4D97-AF65-F5344CB8AC3E}">
        <p14:creationId xmlns:p14="http://schemas.microsoft.com/office/powerpoint/2010/main" val="16217110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34353" y="535519"/>
            <a:ext cx="6703695" cy="1944159"/>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534353" y="2677584"/>
            <a:ext cx="6703695" cy="6381962"/>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534353" y="9322649"/>
            <a:ext cx="1748790" cy="535517"/>
          </a:xfrm>
          <a:prstGeom prst="rect">
            <a:avLst/>
          </a:prstGeom>
        </p:spPr>
        <p:txBody>
          <a:bodyPr vert="horz" lIns="91440" tIns="45720" rIns="91440" bIns="45720" rtlCol="0" anchor="ctr"/>
          <a:lstStyle>
            <a:lvl1pPr algn="l">
              <a:defRPr sz="765">
                <a:solidFill>
                  <a:schemeClr val="tx1">
                    <a:tint val="75000"/>
                  </a:schemeClr>
                </a:solidFill>
              </a:defRPr>
            </a:lvl1pPr>
          </a:lstStyle>
          <a:p>
            <a:fld id="{8509CA75-CAF6-4563-9C09-3EAA91F551DF}" type="datetimeFigureOut">
              <a:rPr lang="en-US" smtClean="0"/>
              <a:t>7/11/2019</a:t>
            </a:fld>
            <a:endParaRPr lang="en-US"/>
          </a:p>
        </p:txBody>
      </p:sp>
      <p:sp>
        <p:nvSpPr>
          <p:cNvPr id="5" name="Footer Placeholder 4"/>
          <p:cNvSpPr>
            <a:spLocks noGrp="1"/>
          </p:cNvSpPr>
          <p:nvPr>
            <p:ph type="ftr" sz="quarter" idx="3"/>
          </p:nvPr>
        </p:nvSpPr>
        <p:spPr>
          <a:xfrm>
            <a:off x="2574608" y="9322649"/>
            <a:ext cx="2623185" cy="535517"/>
          </a:xfrm>
          <a:prstGeom prst="rect">
            <a:avLst/>
          </a:prstGeom>
        </p:spPr>
        <p:txBody>
          <a:bodyPr vert="horz" lIns="91440" tIns="45720" rIns="91440" bIns="45720" rtlCol="0" anchor="ctr"/>
          <a:lstStyle>
            <a:lvl1pPr algn="ctr">
              <a:defRPr sz="765">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489258" y="9322649"/>
            <a:ext cx="1748790" cy="535517"/>
          </a:xfrm>
          <a:prstGeom prst="rect">
            <a:avLst/>
          </a:prstGeom>
        </p:spPr>
        <p:txBody>
          <a:bodyPr vert="horz" lIns="91440" tIns="45720" rIns="91440" bIns="45720" rtlCol="0" anchor="ctr"/>
          <a:lstStyle>
            <a:lvl1pPr algn="r">
              <a:defRPr sz="765">
                <a:solidFill>
                  <a:schemeClr val="tx1">
                    <a:tint val="75000"/>
                  </a:schemeClr>
                </a:solidFill>
              </a:defRPr>
            </a:lvl1pPr>
          </a:lstStyle>
          <a:p>
            <a:fld id="{BE829766-5824-4917-9018-0DFFB849E3AE}" type="slidenum">
              <a:rPr lang="en-US" smtClean="0"/>
              <a:t>‹#›</a:t>
            </a:fld>
            <a:endParaRPr lang="en-US"/>
          </a:p>
        </p:txBody>
      </p:sp>
    </p:spTree>
    <p:extLst>
      <p:ext uri="{BB962C8B-B14F-4D97-AF65-F5344CB8AC3E}">
        <p14:creationId xmlns:p14="http://schemas.microsoft.com/office/powerpoint/2010/main" val="222650056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582930" rtl="0" eaLnBrk="1" latinLnBrk="0" hangingPunct="1">
        <a:lnSpc>
          <a:spcPct val="90000"/>
        </a:lnSpc>
        <a:spcBef>
          <a:spcPct val="0"/>
        </a:spcBef>
        <a:buNone/>
        <a:defRPr sz="2805" kern="1200">
          <a:solidFill>
            <a:schemeClr val="tx1"/>
          </a:solidFill>
          <a:latin typeface="+mj-lt"/>
          <a:ea typeface="+mj-ea"/>
          <a:cs typeface="+mj-cs"/>
        </a:defRPr>
      </a:lvl1pPr>
    </p:titleStyle>
    <p:bodyStyle>
      <a:lvl1pPr marL="145733" indent="-145733" algn="l" defTabSz="582930" rtl="0" eaLnBrk="1" latinLnBrk="0" hangingPunct="1">
        <a:lnSpc>
          <a:spcPct val="90000"/>
        </a:lnSpc>
        <a:spcBef>
          <a:spcPts val="638"/>
        </a:spcBef>
        <a:buFont typeface="Arial" panose="020B0604020202020204" pitchFamily="34" charset="0"/>
        <a:buChar char="•"/>
        <a:defRPr sz="1785" kern="1200">
          <a:solidFill>
            <a:schemeClr val="tx1"/>
          </a:solidFill>
          <a:latin typeface="+mn-lt"/>
          <a:ea typeface="+mn-ea"/>
          <a:cs typeface="+mn-cs"/>
        </a:defRPr>
      </a:lvl1pPr>
      <a:lvl2pPr marL="437198" indent="-145733" algn="l" defTabSz="582930" rtl="0" eaLnBrk="1" latinLnBrk="0" hangingPunct="1">
        <a:lnSpc>
          <a:spcPct val="90000"/>
        </a:lnSpc>
        <a:spcBef>
          <a:spcPts val="319"/>
        </a:spcBef>
        <a:buFont typeface="Arial" panose="020B0604020202020204" pitchFamily="34" charset="0"/>
        <a:buChar char="•"/>
        <a:defRPr sz="1530" kern="1200">
          <a:solidFill>
            <a:schemeClr val="tx1"/>
          </a:solidFill>
          <a:latin typeface="+mn-lt"/>
          <a:ea typeface="+mn-ea"/>
          <a:cs typeface="+mn-cs"/>
        </a:defRPr>
      </a:lvl2pPr>
      <a:lvl3pPr marL="728663" indent="-145733" algn="l" defTabSz="582930" rtl="0" eaLnBrk="1" latinLnBrk="0" hangingPunct="1">
        <a:lnSpc>
          <a:spcPct val="90000"/>
        </a:lnSpc>
        <a:spcBef>
          <a:spcPts val="319"/>
        </a:spcBef>
        <a:buFont typeface="Arial" panose="020B0604020202020204" pitchFamily="34" charset="0"/>
        <a:buChar char="•"/>
        <a:defRPr sz="1275" kern="1200">
          <a:solidFill>
            <a:schemeClr val="tx1"/>
          </a:solidFill>
          <a:latin typeface="+mn-lt"/>
          <a:ea typeface="+mn-ea"/>
          <a:cs typeface="+mn-cs"/>
        </a:defRPr>
      </a:lvl3pPr>
      <a:lvl4pPr marL="1020128"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4pPr>
      <a:lvl5pPr marL="1311593"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5pPr>
      <a:lvl6pPr marL="1603058"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6pPr>
      <a:lvl7pPr marL="1894523"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7pPr>
      <a:lvl8pPr marL="2185988"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8pPr>
      <a:lvl9pPr marL="2477453"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9pPr>
    </p:bodyStyle>
    <p:otherStyle>
      <a:defPPr>
        <a:defRPr lang="en-US"/>
      </a:defPPr>
      <a:lvl1pPr marL="0" algn="l" defTabSz="582930" rtl="0" eaLnBrk="1" latinLnBrk="0" hangingPunct="1">
        <a:defRPr sz="1148" kern="1200">
          <a:solidFill>
            <a:schemeClr val="tx1"/>
          </a:solidFill>
          <a:latin typeface="+mn-lt"/>
          <a:ea typeface="+mn-ea"/>
          <a:cs typeface="+mn-cs"/>
        </a:defRPr>
      </a:lvl1pPr>
      <a:lvl2pPr marL="291465" algn="l" defTabSz="582930" rtl="0" eaLnBrk="1" latinLnBrk="0" hangingPunct="1">
        <a:defRPr sz="1148" kern="1200">
          <a:solidFill>
            <a:schemeClr val="tx1"/>
          </a:solidFill>
          <a:latin typeface="+mn-lt"/>
          <a:ea typeface="+mn-ea"/>
          <a:cs typeface="+mn-cs"/>
        </a:defRPr>
      </a:lvl2pPr>
      <a:lvl3pPr marL="582930" algn="l" defTabSz="582930" rtl="0" eaLnBrk="1" latinLnBrk="0" hangingPunct="1">
        <a:defRPr sz="1148" kern="1200">
          <a:solidFill>
            <a:schemeClr val="tx1"/>
          </a:solidFill>
          <a:latin typeface="+mn-lt"/>
          <a:ea typeface="+mn-ea"/>
          <a:cs typeface="+mn-cs"/>
        </a:defRPr>
      </a:lvl3pPr>
      <a:lvl4pPr marL="874395" algn="l" defTabSz="582930" rtl="0" eaLnBrk="1" latinLnBrk="0" hangingPunct="1">
        <a:defRPr sz="1148" kern="1200">
          <a:solidFill>
            <a:schemeClr val="tx1"/>
          </a:solidFill>
          <a:latin typeface="+mn-lt"/>
          <a:ea typeface="+mn-ea"/>
          <a:cs typeface="+mn-cs"/>
        </a:defRPr>
      </a:lvl4pPr>
      <a:lvl5pPr marL="1165860" algn="l" defTabSz="582930" rtl="0" eaLnBrk="1" latinLnBrk="0" hangingPunct="1">
        <a:defRPr sz="1148" kern="1200">
          <a:solidFill>
            <a:schemeClr val="tx1"/>
          </a:solidFill>
          <a:latin typeface="+mn-lt"/>
          <a:ea typeface="+mn-ea"/>
          <a:cs typeface="+mn-cs"/>
        </a:defRPr>
      </a:lvl5pPr>
      <a:lvl6pPr marL="1457325" algn="l" defTabSz="582930" rtl="0" eaLnBrk="1" latinLnBrk="0" hangingPunct="1">
        <a:defRPr sz="1148" kern="1200">
          <a:solidFill>
            <a:schemeClr val="tx1"/>
          </a:solidFill>
          <a:latin typeface="+mn-lt"/>
          <a:ea typeface="+mn-ea"/>
          <a:cs typeface="+mn-cs"/>
        </a:defRPr>
      </a:lvl6pPr>
      <a:lvl7pPr marL="1748790" algn="l" defTabSz="582930" rtl="0" eaLnBrk="1" latinLnBrk="0" hangingPunct="1">
        <a:defRPr sz="1148" kern="1200">
          <a:solidFill>
            <a:schemeClr val="tx1"/>
          </a:solidFill>
          <a:latin typeface="+mn-lt"/>
          <a:ea typeface="+mn-ea"/>
          <a:cs typeface="+mn-cs"/>
        </a:defRPr>
      </a:lvl7pPr>
      <a:lvl8pPr marL="2040255" algn="l" defTabSz="582930" rtl="0" eaLnBrk="1" latinLnBrk="0" hangingPunct="1">
        <a:defRPr sz="1148" kern="1200">
          <a:solidFill>
            <a:schemeClr val="tx1"/>
          </a:solidFill>
          <a:latin typeface="+mn-lt"/>
          <a:ea typeface="+mn-ea"/>
          <a:cs typeface="+mn-cs"/>
        </a:defRPr>
      </a:lvl8pPr>
      <a:lvl9pPr marL="2331720" algn="l" defTabSz="582930" rtl="0" eaLnBrk="1" latinLnBrk="0" hangingPunct="1">
        <a:defRPr sz="1148"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g"/><Relationship Id="rId5" Type="http://schemas.openxmlformats.org/officeDocument/2006/relationships/image" Target="../media/image4.jpg"/><Relationship Id="rId4" Type="http://schemas.openxmlformats.org/officeDocument/2006/relationships/image" Target="../media/image3.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7"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p:blipFill>
        <p:spPr bwMode="auto">
          <a:xfrm>
            <a:off x="1765435" y="2987848"/>
            <a:ext cx="4241531" cy="2827687"/>
          </a:xfrm>
          <a:prstGeom prst="rect">
            <a:avLst/>
          </a:prstGeom>
          <a:noFill/>
          <a:ln w="25400" algn="ctr">
            <a:solidFill>
              <a:schemeClr val="bg2"/>
            </a:solidFill>
            <a:miter lim="800000"/>
            <a:headEnd/>
            <a:tailEnd/>
          </a:ln>
          <a:effectLst/>
          <a:extLst>
            <a:ext uri="{909E8E84-426E-40DD-AFC4-6F175D3DCCD1}">
              <a14:hiddenFill xmlns:a14="http://schemas.microsoft.com/office/drawing/2010/main">
                <a:solidFill>
                  <a:srgbClr val="5B9BD5"/>
                </a:solidFill>
              </a14:hiddenFill>
            </a:ext>
            <a:ext uri="{AF507438-7753-43E0-B8FC-AC1667EBCBE1}">
              <a14:hiddenEffects xmlns:a14="http://schemas.microsoft.com/office/drawing/2010/main">
                <a:effectLst>
                  <a:outerShdw dist="35921" dir="2700000" algn="ctr" rotWithShape="0">
                    <a:srgbClr val="000000"/>
                  </a:outerShdw>
                </a:effectLst>
              </a14:hiddenEffects>
            </a:ext>
          </a:extLst>
        </p:spPr>
      </p:pic>
      <p:sp>
        <p:nvSpPr>
          <p:cNvPr id="4" name="Text Box 3"/>
          <p:cNvSpPr txBox="1">
            <a:spLocks noChangeArrowheads="1"/>
          </p:cNvSpPr>
          <p:nvPr/>
        </p:nvSpPr>
        <p:spPr bwMode="auto">
          <a:xfrm>
            <a:off x="1" y="8573"/>
            <a:ext cx="7772399" cy="1454467"/>
          </a:xfrm>
          <a:prstGeom prst="rect">
            <a:avLst/>
          </a:prstGeom>
          <a:noFill/>
          <a:ln>
            <a:noFill/>
          </a:ln>
          <a:effectLst/>
          <a:extLst>
            <a:ext uri="{909E8E84-426E-40DD-AFC4-6F175D3DCCD1}">
              <a14:hiddenFill xmlns:a14="http://schemas.microsoft.com/office/drawing/2010/main">
                <a:solidFill>
                  <a:srgbClr val="5B9BD5"/>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txBody>
          <a:bodyPr vert="horz" wrap="square" lIns="0" tIns="0" rIns="0" bIns="0" numCol="1" anchor="t" anchorCtr="0" compatLnSpc="1">
            <a:prstTxWarp prst="textNoShape">
              <a:avLst/>
            </a:prstTxWarp>
          </a:bodyPr>
          <a:lstStyle/>
          <a:p>
            <a:pPr lvl="0" algn="ctr" eaLnBrk="0" fontAlgn="base" hangingPunct="0">
              <a:spcBef>
                <a:spcPct val="0"/>
              </a:spcBef>
              <a:spcAft>
                <a:spcPct val="0"/>
              </a:spcAft>
            </a:pPr>
            <a:r>
              <a:rPr lang="en-US" altLang="en-US" sz="2700" b="1" i="1" dirty="0">
                <a:solidFill>
                  <a:srgbClr val="00B0F0"/>
                </a:solidFill>
                <a:effectLst>
                  <a:outerShdw blurRad="38100" dist="38100" dir="2700000" algn="tl">
                    <a:srgbClr val="000000">
                      <a:alpha val="43137"/>
                    </a:srgbClr>
                  </a:outerShdw>
                </a:effectLst>
                <a:latin typeface="Times New Roman" panose="02020603050405020304" pitchFamily="18" charset="0"/>
              </a:rPr>
              <a:t>Furnished Downtown Rental</a:t>
            </a:r>
          </a:p>
          <a:p>
            <a:pPr lvl="0" algn="ctr" eaLnBrk="0" fontAlgn="base" hangingPunct="0">
              <a:spcBef>
                <a:spcPct val="0"/>
              </a:spcBef>
              <a:spcAft>
                <a:spcPct val="0"/>
              </a:spcAft>
            </a:pPr>
            <a:endParaRPr lang="en-US" altLang="en-US" sz="1050" b="1" dirty="0">
              <a:solidFill>
                <a:schemeClr val="accent1">
                  <a:lumMod val="75000"/>
                </a:schemeClr>
              </a:solidFill>
              <a:latin typeface="Times New Roman" panose="02020603050405020304" pitchFamily="18" charset="0"/>
            </a:endParaRPr>
          </a:p>
          <a:p>
            <a:pPr lvl="0" algn="ctr" eaLnBrk="0" fontAlgn="base" hangingPunct="0">
              <a:spcBef>
                <a:spcPct val="0"/>
              </a:spcBef>
              <a:spcAft>
                <a:spcPct val="0"/>
              </a:spcAft>
            </a:pPr>
            <a:r>
              <a:rPr lang="en-US" altLang="en-US" sz="2800" b="1" dirty="0">
                <a:solidFill>
                  <a:schemeClr val="accent1">
                    <a:lumMod val="75000"/>
                  </a:schemeClr>
                </a:solidFill>
                <a:latin typeface="Times New Roman" panose="02020603050405020304" pitchFamily="18" charset="0"/>
              </a:rPr>
              <a:t>192 E Bay Street #201</a:t>
            </a:r>
          </a:p>
          <a:p>
            <a:pPr lvl="0" algn="ctr" eaLnBrk="0" fontAlgn="base" hangingPunct="0">
              <a:spcBef>
                <a:spcPct val="0"/>
              </a:spcBef>
              <a:spcAft>
                <a:spcPct val="0"/>
              </a:spcAft>
            </a:pPr>
            <a:r>
              <a:rPr lang="en-US" altLang="en-US" sz="2000" dirty="0">
                <a:solidFill>
                  <a:schemeClr val="accent1">
                    <a:lumMod val="75000"/>
                  </a:schemeClr>
                </a:solidFill>
                <a:latin typeface="Times New Roman" panose="02020603050405020304" pitchFamily="18" charset="0"/>
              </a:rPr>
              <a:t>French Quarter ~ Charleston, SC 29401 ~ MLS# 19019465 ~ $3,500</a:t>
            </a:r>
            <a:endParaRPr kumimoji="0" lang="en-US" altLang="en-US" sz="1600" b="0" i="1" u="none" strike="noStrike" cap="none" normalizeH="0" baseline="0" dirty="0">
              <a:ln>
                <a:noFill/>
              </a:ln>
              <a:solidFill>
                <a:srgbClr val="FF0000"/>
              </a:solidFill>
              <a:latin typeface="Arial" panose="020B0604020202020204" pitchFamily="34" charset="0"/>
            </a:endParaRPr>
          </a:p>
        </p:txBody>
      </p:sp>
      <p:sp>
        <p:nvSpPr>
          <p:cNvPr id="5" name="Text Box 4"/>
          <p:cNvSpPr txBox="1">
            <a:spLocks noChangeArrowheads="1"/>
          </p:cNvSpPr>
          <p:nvPr/>
        </p:nvSpPr>
        <p:spPr bwMode="auto">
          <a:xfrm>
            <a:off x="1" y="9017510"/>
            <a:ext cx="7772400" cy="1040890"/>
          </a:xfrm>
          <a:prstGeom prst="rect">
            <a:avLst/>
          </a:prstGeom>
          <a:noFill/>
          <a:ln>
            <a:noFill/>
          </a:ln>
          <a:effectLst/>
          <a:extLst>
            <a:ext uri="{909E8E84-426E-40DD-AFC4-6F175D3DCCD1}">
              <a14:hiddenFill xmlns:a14="http://schemas.microsoft.com/office/drawing/2010/main">
                <a:solidFill>
                  <a:srgbClr val="5B9BD5"/>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txBody>
          <a:bodyPr vert="horz" wrap="square" lIns="0" tIns="0" rIns="0" bIns="0" numCol="1" anchor="t" anchorCtr="0" compatLnSpc="1">
            <a:prstTxWarp prst="textNoShape">
              <a:avLst/>
            </a:prstTxWarp>
          </a:bodyPr>
          <a:lstStyle/>
          <a:p>
            <a:pPr lvl="0" algn="ctr" eaLnBrk="0" fontAlgn="base" hangingPunct="0">
              <a:spcBef>
                <a:spcPct val="0"/>
              </a:spcBef>
              <a:spcAft>
                <a:spcPct val="0"/>
              </a:spcAft>
            </a:pPr>
            <a:r>
              <a:rPr lang="en-US" altLang="en-US" sz="1400" b="1" dirty="0">
                <a:solidFill>
                  <a:srgbClr val="000000"/>
                </a:solidFill>
                <a:latin typeface="Times New Roman" panose="02020603050405020304" pitchFamily="18" charset="0"/>
              </a:rPr>
              <a:t>Christie Fowler</a:t>
            </a:r>
            <a:br>
              <a:rPr kumimoji="0" lang="en-US" altLang="en-US" sz="1400" b="1" i="0" u="none" strike="noStrike" cap="none" normalizeH="0" baseline="0" dirty="0">
                <a:ln>
                  <a:noFill/>
                </a:ln>
                <a:solidFill>
                  <a:srgbClr val="000000"/>
                </a:solidFill>
                <a:effectLst/>
                <a:latin typeface="Times New Roman" panose="02020603050405020304" pitchFamily="18" charset="0"/>
              </a:rPr>
            </a:br>
            <a:r>
              <a:rPr lang="en-US" altLang="en-US" sz="1200" dirty="0">
                <a:solidFill>
                  <a:srgbClr val="000000"/>
                </a:solidFill>
                <a:latin typeface="Times New Roman" panose="02020603050405020304" pitchFamily="18" charset="0"/>
              </a:rPr>
              <a:t>843-810-9263</a:t>
            </a:r>
          </a:p>
          <a:p>
            <a:pPr lvl="0" algn="ctr" eaLnBrk="0" fontAlgn="base" hangingPunct="0">
              <a:spcBef>
                <a:spcPct val="0"/>
              </a:spcBef>
              <a:spcAft>
                <a:spcPct val="0"/>
              </a:spcAft>
            </a:pPr>
            <a:r>
              <a:rPr lang="en-US" altLang="en-US" sz="1200" dirty="0">
                <a:solidFill>
                  <a:srgbClr val="000000"/>
                </a:solidFill>
                <a:latin typeface="Times New Roman" panose="02020603050405020304" pitchFamily="18" charset="0"/>
              </a:rPr>
              <a:t>christiemfowler@gmail.com</a:t>
            </a:r>
          </a:p>
          <a:p>
            <a:pPr lvl="0" algn="ctr" eaLnBrk="0" fontAlgn="base" hangingPunct="0">
              <a:spcBef>
                <a:spcPct val="0"/>
              </a:spcBef>
              <a:spcAft>
                <a:spcPct val="0"/>
              </a:spcAft>
            </a:pPr>
            <a:endParaRPr lang="en-US" altLang="en-US" sz="1200" dirty="0">
              <a:solidFill>
                <a:srgbClr val="000000"/>
              </a:solidFill>
              <a:latin typeface="Times New Roman" panose="02020603050405020304" pitchFamily="18" charset="0"/>
            </a:endParaRPr>
          </a:p>
          <a:p>
            <a:pPr algn="ctr" eaLnBrk="0" fontAlgn="base" hangingPunct="0">
              <a:spcBef>
                <a:spcPct val="0"/>
              </a:spcBef>
              <a:spcAft>
                <a:spcPct val="0"/>
              </a:spcAft>
            </a:pPr>
            <a:r>
              <a:rPr lang="en-US" altLang="en-US" sz="1050" dirty="0">
                <a:solidFill>
                  <a:schemeClr val="bg1">
                    <a:lumMod val="65000"/>
                  </a:schemeClr>
                </a:solidFill>
                <a:latin typeface="Times New Roman" panose="02020603050405020304" pitchFamily="18" charset="0"/>
              </a:rPr>
              <a:t>Old Dominion, REALTORS </a:t>
            </a:r>
            <a:r>
              <a:rPr lang="en-US" altLang="en-US" sz="1050" noProof="1">
                <a:solidFill>
                  <a:schemeClr val="bg1">
                    <a:lumMod val="65000"/>
                  </a:schemeClr>
                </a:solidFill>
                <a:latin typeface="Times New Roman" panose="02020603050405020304" pitchFamily="18" charset="0"/>
              </a:rPr>
              <a:t>·</a:t>
            </a:r>
            <a:r>
              <a:rPr lang="en-US" altLang="en-US" sz="1050" dirty="0">
                <a:solidFill>
                  <a:schemeClr val="bg1">
                    <a:lumMod val="65000"/>
                  </a:schemeClr>
                </a:solidFill>
                <a:latin typeface="Times New Roman" panose="02020603050405020304" pitchFamily="18" charset="0"/>
              </a:rPr>
              <a:t> 890 Johnnie Dodds Blvd </a:t>
            </a:r>
            <a:r>
              <a:rPr lang="en-US" altLang="en-US" sz="1050" noProof="1">
                <a:solidFill>
                  <a:schemeClr val="bg1">
                    <a:lumMod val="65000"/>
                  </a:schemeClr>
                </a:solidFill>
                <a:latin typeface="Times New Roman" panose="02020603050405020304" pitchFamily="18" charset="0"/>
              </a:rPr>
              <a:t>·</a:t>
            </a:r>
            <a:r>
              <a:rPr lang="en-US" altLang="en-US" sz="1050" dirty="0">
                <a:solidFill>
                  <a:schemeClr val="bg1">
                    <a:lumMod val="65000"/>
                  </a:schemeClr>
                </a:solidFill>
                <a:latin typeface="Times New Roman" panose="02020603050405020304" pitchFamily="18" charset="0"/>
              </a:rPr>
              <a:t> Mt Pleasant, SC 29464</a:t>
            </a:r>
            <a:endParaRPr lang="en-US" altLang="en-US" sz="3200" dirty="0">
              <a:solidFill>
                <a:schemeClr val="bg1">
                  <a:lumMod val="65000"/>
                </a:schemeClr>
              </a:solidFill>
              <a:latin typeface="Arial" panose="020B0604020202020204" pitchFamily="34" charset="0"/>
            </a:endParaRPr>
          </a:p>
        </p:txBody>
      </p:sp>
      <p:sp>
        <p:nvSpPr>
          <p:cNvPr id="3" name="Text Box 7"/>
          <p:cNvSpPr txBox="1">
            <a:spLocks noChangeArrowheads="1"/>
          </p:cNvSpPr>
          <p:nvPr/>
        </p:nvSpPr>
        <p:spPr bwMode="auto">
          <a:xfrm>
            <a:off x="0" y="7255843"/>
            <a:ext cx="7772399" cy="1735757"/>
          </a:xfrm>
          <a:prstGeom prst="rect">
            <a:avLst/>
          </a:prstGeom>
          <a:noFill/>
          <a:ln>
            <a:noFill/>
          </a:ln>
          <a:effectLst/>
          <a:extLst>
            <a:ext uri="{909E8E84-426E-40DD-AFC4-6F175D3DCCD1}">
              <a14:hiddenFill xmlns:a14="http://schemas.microsoft.com/office/drawing/2010/main">
                <a:solidFill>
                  <a:srgbClr val="5B9BD5"/>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txBody>
          <a:bodyPr vert="horz" wrap="square" lIns="36576" tIns="36576" rIns="36576" bIns="36576" numCol="1" anchor="ctr" anchorCtr="0" compatLnSpc="1">
            <a:prstTxWarp prst="textNoShape">
              <a:avLst/>
            </a:prstTxWarp>
          </a:bodyPr>
          <a:lstStyle/>
          <a:p>
            <a:pPr lvl="0" algn="ctr" eaLnBrk="0" fontAlgn="base" hangingPunct="0">
              <a:spcBef>
                <a:spcPct val="0"/>
              </a:spcBef>
              <a:spcAft>
                <a:spcPct val="0"/>
              </a:spcAft>
            </a:pPr>
            <a:r>
              <a:rPr lang="en-US" altLang="en-US" sz="1400" dirty="0">
                <a:solidFill>
                  <a:srgbClr val="000000"/>
                </a:solidFill>
                <a:latin typeface="Times New Roman" panose="02020603050405020304" pitchFamily="18" charset="0"/>
              </a:rPr>
              <a:t>A perfect example of Southern Charm situated in the heart of Old Historic Charleston, this fully-furnished one bedroom, one bath condo is two blocks from the City Market, Waterfront Park, and some of Charleston's best dining and shopping. Recently renovated, this exquisite condo boasts 10 foot ceilings, heart pine floors, a large 35 foot living room bathed with light, leather couches, antiques, oriental rugs, fireplace, antique canopy bed, large shower, and separate office with Partners Desk. 192 East Bay has everything you'd expect from a historic Charleston address complimented by modern conveniences. </a:t>
            </a:r>
            <a:br>
              <a:rPr lang="en-US" altLang="en-US" sz="1400" dirty="0">
                <a:solidFill>
                  <a:srgbClr val="000000"/>
                </a:solidFill>
                <a:latin typeface="Times New Roman" panose="02020603050405020304" pitchFamily="18" charset="0"/>
              </a:rPr>
            </a:br>
            <a:r>
              <a:rPr lang="en-US" altLang="en-US" sz="1400" i="1" dirty="0">
                <a:solidFill>
                  <a:srgbClr val="000000"/>
                </a:solidFill>
                <a:latin typeface="Times New Roman" panose="02020603050405020304" pitchFamily="18" charset="0"/>
              </a:rPr>
              <a:t>Come see what it's like to reside in the heart of America's most historic city!</a:t>
            </a:r>
            <a:endParaRPr kumimoji="0" lang="en-US" altLang="en-US" sz="1800" b="0" i="1" u="none" strike="noStrike" cap="none" normalizeH="0" baseline="0" dirty="0">
              <a:ln>
                <a:noFill/>
              </a:ln>
              <a:solidFill>
                <a:schemeClr val="tx1"/>
              </a:solidFill>
              <a:effectLst/>
              <a:latin typeface="Arial" panose="020B0604020202020204" pitchFamily="34" charset="0"/>
            </a:endParaRPr>
          </a:p>
        </p:txBody>
      </p:sp>
      <p:pic>
        <p:nvPicPr>
          <p:cNvPr id="2"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p:blipFill>
        <p:spPr bwMode="auto">
          <a:xfrm>
            <a:off x="4918081" y="1573450"/>
            <a:ext cx="2743199" cy="1828800"/>
          </a:xfrm>
          <a:prstGeom prst="rect">
            <a:avLst/>
          </a:prstGeom>
          <a:noFill/>
          <a:ln w="25400" algn="ctr">
            <a:noFill/>
            <a:miter lim="800000"/>
            <a:headEnd/>
            <a:tailEnd/>
          </a:ln>
          <a:effectLst>
            <a:outerShdw blurRad="50800" dist="38100" dir="8100000" algn="tr" rotWithShape="0">
              <a:prstClr val="black">
                <a:alpha val="40000"/>
              </a:prstClr>
            </a:outerShdw>
          </a:effectLst>
          <a:extLst>
            <a:ext uri="{909E8E84-426E-40DD-AFC4-6F175D3DCCD1}">
              <a14:hiddenFill xmlns:a14="http://schemas.microsoft.com/office/drawing/2010/main">
                <a:solidFill>
                  <a:srgbClr val="5B9BD5"/>
                </a:solidFill>
              </a14:hiddenFill>
            </a:ext>
          </a:extLst>
        </p:spPr>
      </p:pic>
      <p:pic>
        <p:nvPicPr>
          <p:cNvPr id="1028"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p:blipFill>
        <p:spPr bwMode="auto">
          <a:xfrm>
            <a:off x="118109" y="5401133"/>
            <a:ext cx="2743200" cy="1828800"/>
          </a:xfrm>
          <a:prstGeom prst="rect">
            <a:avLst/>
          </a:prstGeom>
          <a:noFill/>
          <a:ln w="25400" algn="ctr">
            <a:noFill/>
            <a:miter lim="800000"/>
            <a:headEnd/>
            <a:tailEnd/>
          </a:ln>
          <a:effectLst>
            <a:outerShdw blurRad="50800" dist="38100" dir="18900000" algn="bl" rotWithShape="0">
              <a:prstClr val="black">
                <a:alpha val="40000"/>
              </a:prstClr>
            </a:outerShdw>
          </a:effectLst>
          <a:extLst>
            <a:ext uri="{909E8E84-426E-40DD-AFC4-6F175D3DCCD1}">
              <a14:hiddenFill xmlns:a14="http://schemas.microsoft.com/office/drawing/2010/main">
                <a:solidFill>
                  <a:srgbClr val="5B9BD5"/>
                </a:solidFill>
              </a14:hiddenFill>
            </a:ext>
          </a:extLst>
        </p:spPr>
      </p:pic>
      <p:pic>
        <p:nvPicPr>
          <p:cNvPr id="1029" name="Picture 5"/>
          <p:cNvPicPr>
            <a:picLocks noChangeAspect="1" noChangeArrowheads="1"/>
          </p:cNvPicPr>
          <p:nvPr/>
        </p:nvPicPr>
        <p:blipFill>
          <a:blip r:embed="rId5">
            <a:extLst>
              <a:ext uri="{28A0092B-C50C-407E-A947-70E740481C1C}">
                <a14:useLocalDpi xmlns:a14="http://schemas.microsoft.com/office/drawing/2010/main" val="0"/>
              </a:ext>
            </a:extLst>
          </a:blip>
          <a:srcRect/>
          <a:stretch/>
        </p:blipFill>
        <p:spPr bwMode="auto">
          <a:xfrm>
            <a:off x="4918081" y="5399816"/>
            <a:ext cx="2743199" cy="1828800"/>
          </a:xfrm>
          <a:prstGeom prst="rect">
            <a:avLst/>
          </a:prstGeom>
          <a:noFill/>
          <a:ln w="25400" algn="ctr">
            <a:noFill/>
            <a:miter lim="800000"/>
            <a:headEnd/>
            <a:tailEnd/>
          </a:ln>
          <a:effectLst>
            <a:outerShdw blurRad="50800" dist="38100" dir="13500000" algn="br" rotWithShape="0">
              <a:prstClr val="black">
                <a:alpha val="40000"/>
              </a:prstClr>
            </a:outerShdw>
          </a:effectLst>
          <a:extLst>
            <a:ext uri="{909E8E84-426E-40DD-AFC4-6F175D3DCCD1}">
              <a14:hiddenFill xmlns:a14="http://schemas.microsoft.com/office/drawing/2010/main">
                <a:solidFill>
                  <a:srgbClr val="5B9BD5"/>
                </a:solidFill>
              </a14:hiddenFill>
            </a:ext>
          </a:extLst>
        </p:spPr>
      </p:pic>
      <p:pic>
        <p:nvPicPr>
          <p:cNvPr id="11" name="Picture 5">
            <a:extLst>
              <a:ext uri="{FF2B5EF4-FFF2-40B4-BE49-F238E27FC236}">
                <a16:creationId xmlns:a16="http://schemas.microsoft.com/office/drawing/2014/main" id="{1EA2D640-785E-4582-8D20-3145D4EF719A}"/>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p:blipFill>
        <p:spPr bwMode="auto">
          <a:xfrm>
            <a:off x="111120" y="1573451"/>
            <a:ext cx="2743200" cy="1828800"/>
          </a:xfrm>
          <a:prstGeom prst="rect">
            <a:avLst/>
          </a:prstGeom>
          <a:noFill/>
          <a:ln w="25400" algn="ctr">
            <a:noFill/>
            <a:miter lim="800000"/>
            <a:headEnd/>
            <a:tailEnd/>
          </a:ln>
          <a:effectLst>
            <a:outerShdw blurRad="50800" dist="38100" dir="2700000" algn="tl" rotWithShape="0">
              <a:prstClr val="black">
                <a:alpha val="40000"/>
              </a:prstClr>
            </a:outerShdw>
          </a:effectLst>
          <a:extLst>
            <a:ext uri="{909E8E84-426E-40DD-AFC4-6F175D3DCCD1}">
              <a14:hiddenFill xmlns:a14="http://schemas.microsoft.com/office/drawing/2010/main">
                <a:solidFill>
                  <a:srgbClr val="5B9BD5"/>
                </a:solidFill>
              </a14:hiddenFill>
            </a:ext>
          </a:extLst>
        </p:spPr>
      </p:pic>
    </p:spTree>
    <p:extLst>
      <p:ext uri="{BB962C8B-B14F-4D97-AF65-F5344CB8AC3E}">
        <p14:creationId xmlns:p14="http://schemas.microsoft.com/office/powerpoint/2010/main" val="105790753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25</TotalTime>
  <Words>134</Words>
  <Application>Microsoft Office PowerPoint</Application>
  <PresentationFormat>Custom</PresentationFormat>
  <Paragraphs>9</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Calibri Light</vt:lpstr>
      <vt:lpstr>Times New Roman</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 Thomas Price</dc:creator>
  <cp:lastModifiedBy>A. Thomas Price</cp:lastModifiedBy>
  <cp:revision>9</cp:revision>
  <dcterms:created xsi:type="dcterms:W3CDTF">2017-03-07T13:58:53Z</dcterms:created>
  <dcterms:modified xsi:type="dcterms:W3CDTF">2019-07-11T21:29:20Z</dcterms:modified>
</cp:coreProperties>
</file>