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27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4/30/2019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4/30/2019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4" y="0"/>
            <a:ext cx="7290612" cy="4861868"/>
          </a:xfrm>
          <a:prstGeom prst="rect">
            <a:avLst/>
          </a:prstGeom>
          <a:ln w="3175">
            <a:noFill/>
          </a:ln>
          <a:effectLst/>
        </p:spPr>
      </p:pic>
      <p:sp>
        <p:nvSpPr>
          <p:cNvPr id="21" name="Rectangle 20"/>
          <p:cNvSpPr/>
          <p:nvPr/>
        </p:nvSpPr>
        <p:spPr>
          <a:xfrm>
            <a:off x="7485869" y="7474588"/>
            <a:ext cx="819932"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71417" y="4899480"/>
            <a:ext cx="6044642" cy="3951518"/>
          </a:xfrm>
        </p:spPr>
        <p:txBody>
          <a:bodyPr anchor="ctr">
            <a:noAutofit/>
          </a:bodyPr>
          <a:lstStyle/>
          <a:p>
            <a:r>
              <a:rPr lang="en-US" sz="1400" dirty="0">
                <a:solidFill>
                  <a:schemeClr val="accent1">
                    <a:lumMod val="50000"/>
                  </a:schemeClr>
                </a:solidFill>
                <a:latin typeface="Trebuchet MS" panose="020B0603020202020204" pitchFamily="34" charset="0"/>
              </a:rPr>
              <a:t>Gorgeous home with upgrades galore! NEW roof, NEW fence, NEW laminate flooring throughout the 1st floor, and FRESH paint! Nice hallway entrance with the formal dining room to the right and built-in seated bench on the left. Eat-in kitchen includes granite countertop, stainless steel appliances, including refrigerator, and an area for barstool seating. Spacious living room has a wood burning fireplace and lots of natural light! Step outside onto your private screen porch overlooking the .28 acre yard. Nobody will build behind you, this home backs up to a peaceful and quiet wetland/wooded area. Fresh paint throughout the downstairs. All three bedrooms are located upstairs. Master bedroom is oversized. Master bathroom has a dual vanity with soaking tub and separate stand up shower. 1 car detached GARAGE included! You will be impressed! Move in today and start enjoying all that Park West has to offer including two community pools, tennis courts, play areas and endless walking trails. The Village subsection has its own play park and crabbing dock. Park West schools and shops are located inside the development, no need to leave!</a:t>
            </a:r>
          </a:p>
        </p:txBody>
      </p:sp>
      <p:sp>
        <p:nvSpPr>
          <p:cNvPr id="2" name="Title 1"/>
          <p:cNvSpPr>
            <a:spLocks noGrp="1"/>
          </p:cNvSpPr>
          <p:nvPr>
            <p:ph type="ctrTitle"/>
          </p:nvPr>
        </p:nvSpPr>
        <p:spPr>
          <a:xfrm>
            <a:off x="1219200" y="4213860"/>
            <a:ext cx="6096000" cy="639690"/>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1932 Hubbell Drive</a:t>
            </a:r>
            <a:br>
              <a:rPr lang="en-US" sz="20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Park West ~ Mount Pleasant ~ MLS# 19006818 ~ $340,000</a:t>
            </a:r>
            <a:endParaRPr lang="en-US" sz="1400" cap="none" dirty="0">
              <a:ln w="3175" cmpd="sng">
                <a:noFill/>
                <a:prstDash val="solid"/>
              </a:ln>
              <a:solidFill>
                <a:schemeClr val="bg1"/>
              </a:solidFill>
              <a:effectLst>
                <a:outerShdw blurRad="38100" dist="38100" dir="2700000" algn="tl">
                  <a:srgbClr val="000000">
                    <a:alpha val="43137"/>
                  </a:srgbClr>
                </a:outerShdw>
              </a:effectLst>
              <a:highlight>
                <a:srgbClr val="FFFF00"/>
              </a:highlight>
              <a:latin typeface="Trebuchet MS" panose="020B0603020202020204" pitchFamily="34" charset="0"/>
            </a:endParaRPr>
          </a:p>
        </p:txBody>
      </p:sp>
      <p:grpSp>
        <p:nvGrpSpPr>
          <p:cNvPr id="9" name="Group 8"/>
          <p:cNvGrpSpPr/>
          <p:nvPr/>
        </p:nvGrpSpPr>
        <p:grpSpPr>
          <a:xfrm>
            <a:off x="0" y="8891159"/>
            <a:ext cx="1524000" cy="1167241"/>
            <a:chOff x="0" y="8814959"/>
            <a:chExt cx="1524000" cy="1167241"/>
          </a:xfrm>
          <a:noFill/>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3" y="8814959"/>
              <a:ext cx="1018834" cy="700449"/>
            </a:xfrm>
            <a:prstGeom prst="rect">
              <a:avLst/>
            </a:prstGeom>
            <a:grpFill/>
          </p:spPr>
        </p:pic>
        <p:sp>
          <p:nvSpPr>
            <p:cNvPr id="18" name="Rectangle 17"/>
            <p:cNvSpPr/>
            <p:nvPr/>
          </p:nvSpPr>
          <p:spPr>
            <a:xfrm>
              <a:off x="0" y="9566702"/>
              <a:ext cx="1524000" cy="415498"/>
            </a:xfrm>
            <a:prstGeom prst="rect">
              <a:avLst/>
            </a:prstGeom>
            <a:grpFill/>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195 W Coleman Blvd</a:t>
              </a:r>
            </a:p>
            <a:p>
              <a:pPr algn="ctr"/>
              <a:r>
                <a:rPr lang="en-US" sz="700" dirty="0">
                  <a:solidFill>
                    <a:schemeClr val="tx2"/>
                  </a:solidFill>
                  <a:latin typeface="Trebuchet MS" panose="020B0603020202020204" pitchFamily="34" charset="0"/>
                </a:rPr>
                <a:t>Mt Pleasant, SC 29464-3495</a:t>
              </a:r>
            </a:p>
          </p:txBody>
        </p:sp>
      </p:grpSp>
      <p:sp>
        <p:nvSpPr>
          <p:cNvPr id="23" name="Rectangle 22"/>
          <p:cNvSpPr/>
          <p:nvPr/>
        </p:nvSpPr>
        <p:spPr>
          <a:xfrm>
            <a:off x="1271416" y="0"/>
            <a:ext cx="6043783" cy="430887"/>
          </a:xfrm>
          <a:prstGeom prst="rect">
            <a:avLst/>
          </a:prstGeom>
          <a:noFill/>
        </p:spPr>
        <p:txBody>
          <a:bodyPr wrap="square" anchor="ctr">
            <a:spAutoFit/>
          </a:bodyPr>
          <a:lstStyle/>
          <a:p>
            <a:pPr algn="r"/>
            <a:r>
              <a:rPr lang="en-US" sz="2200" b="1" i="1" dirty="0">
                <a:ln w="3175">
                  <a:noFill/>
                </a:ln>
                <a:solidFill>
                  <a:schemeClr val="bg1"/>
                </a:solidFill>
                <a:latin typeface="Trebuchet MS" panose="020B0603020202020204" pitchFamily="34" charset="0"/>
              </a:rPr>
              <a:t>JUST REDUCED!</a:t>
            </a:r>
          </a:p>
        </p:txBody>
      </p:sp>
      <p:sp>
        <p:nvSpPr>
          <p:cNvPr id="5" name="Rectangle 4"/>
          <p:cNvSpPr/>
          <p:nvPr/>
        </p:nvSpPr>
        <p:spPr>
          <a:xfrm>
            <a:off x="8305801" y="1829500"/>
            <a:ext cx="4561265" cy="523220"/>
          </a:xfrm>
          <a:prstGeom prst="rect">
            <a:avLst/>
          </a:prstGeom>
        </p:spPr>
        <p:txBody>
          <a:bodyPr wrap="square">
            <a:spAutoFit/>
          </a:bodyPr>
          <a:lstStyle/>
          <a:p>
            <a:r>
              <a:rPr lang="en-US" sz="2800" b="1" i="1" dirty="0">
                <a:ln w="10541" cmpd="sng">
                  <a:noFill/>
                  <a:prstDash val="solid"/>
                </a:ln>
                <a:solidFill>
                  <a:schemeClr val="bg1"/>
                </a:solidFill>
                <a:latin typeface="Trebuchet MS" panose="020B0603020202020204" pitchFamily="34" charset="0"/>
              </a:rPr>
              <a:t>Rent to Own!</a:t>
            </a: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7" y="9181237"/>
            <a:ext cx="7315200" cy="877163"/>
          </a:xfrm>
          <a:prstGeom prst="rect">
            <a:avLst/>
          </a:prstGeom>
          <a:noFill/>
        </p:spPr>
        <p:txBody>
          <a:bodyPr wrap="square">
            <a:spAutoFit/>
          </a:bodyPr>
          <a:lstStyle/>
          <a:p>
            <a:pPr algn="ctr"/>
            <a:r>
              <a:rPr lang="en-US" sz="1800" dirty="0">
                <a:solidFill>
                  <a:schemeClr val="tx2"/>
                </a:solidFill>
                <a:latin typeface="Trebuchet MS" panose="020B0603020202020204" pitchFamily="34" charset="0"/>
              </a:rPr>
              <a:t>Cathy Sembower</a:t>
            </a:r>
            <a:br>
              <a:rPr lang="en-US" sz="18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843-259-1350</a:t>
            </a:r>
          </a:p>
          <a:p>
            <a:pPr algn="ctr"/>
            <a:r>
              <a:rPr lang="en-US" sz="1100" dirty="0">
                <a:solidFill>
                  <a:schemeClr val="tx2"/>
                </a:solidFill>
                <a:latin typeface="Trebuchet MS" panose="020B0603020202020204" pitchFamily="34" charset="0"/>
              </a:rPr>
              <a:t>csembower@carolinaone.com</a:t>
            </a:r>
            <a:br>
              <a:rPr lang="en-US" sz="11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www.cathysembower.com</a:t>
            </a:r>
          </a:p>
        </p:txBody>
      </p:sp>
      <p:grpSp>
        <p:nvGrpSpPr>
          <p:cNvPr id="6" name="Group 5">
            <a:extLst>
              <a:ext uri="{FF2B5EF4-FFF2-40B4-BE49-F238E27FC236}">
                <a16:creationId xmlns:a16="http://schemas.microsoft.com/office/drawing/2014/main" id="{1861825F-515E-483D-87CB-AE871388F5BA}"/>
              </a:ext>
            </a:extLst>
          </p:cNvPr>
          <p:cNvGrpSpPr/>
          <p:nvPr/>
        </p:nvGrpSpPr>
        <p:grpSpPr>
          <a:xfrm>
            <a:off x="144564" y="-3365832"/>
            <a:ext cx="7034102" cy="3209289"/>
            <a:chOff x="142875" y="533400"/>
            <a:chExt cx="7034102" cy="3209289"/>
          </a:xfrm>
        </p:grpSpPr>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57777" y="1730797"/>
              <a:ext cx="1219200" cy="813366"/>
            </a:xfrm>
            <a:prstGeom prst="rect">
              <a:avLst/>
            </a:prstGeom>
            <a:ln w="3175">
              <a:noFill/>
            </a:ln>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533400"/>
              <a:ext cx="1215822" cy="811112"/>
            </a:xfrm>
            <a:prstGeom prst="rect">
              <a:avLst/>
            </a:prstGeom>
            <a:ln w="3175">
              <a:noFill/>
            </a:ln>
            <a:effectLst/>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9469" y="533400"/>
              <a:ext cx="1217508" cy="812237"/>
            </a:xfrm>
            <a:prstGeom prst="rect">
              <a:avLst/>
            </a:prstGeom>
            <a:ln w="3175">
              <a:noFill/>
            </a:ln>
            <a:effectLst/>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2875" y="2931577"/>
              <a:ext cx="1215822" cy="811112"/>
            </a:xfrm>
            <a:prstGeom prst="rect">
              <a:avLst/>
            </a:prstGeom>
            <a:ln w="3175">
              <a:noFill/>
            </a:ln>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75" y="1731361"/>
              <a:ext cx="1219200" cy="813366"/>
            </a:xfrm>
            <a:prstGeom prst="rect">
              <a:avLst/>
            </a:prstGeom>
            <a:ln w="3175">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57777" y="2929323"/>
              <a:ext cx="1219200" cy="813366"/>
            </a:xfrm>
            <a:prstGeom prst="rect">
              <a:avLst/>
            </a:prstGeom>
            <a:ln w="3175">
              <a:noFill/>
            </a:ln>
            <a:effectLst/>
          </p:spPr>
        </p:pic>
      </p:gr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30" y="3015773"/>
            <a:ext cx="1215469" cy="810466"/>
          </a:xfrm>
          <a:prstGeom prst="rect">
            <a:avLst/>
          </a:prstGeom>
          <a:ln w="3175">
            <a:solidFill>
              <a:schemeClr val="bg1"/>
            </a:solidFill>
          </a:ln>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275" y="4991699"/>
            <a:ext cx="1215379" cy="810253"/>
          </a:xfrm>
          <a:prstGeom prst="rect">
            <a:avLst/>
          </a:prstGeom>
          <a:ln w="3175">
            <a:solidFill>
              <a:schemeClr val="bg1"/>
            </a:solidFill>
          </a:ln>
          <a:effectLst/>
        </p:spPr>
      </p:pic>
      <p:pic>
        <p:nvPicPr>
          <p:cNvPr id="26" name="Picture 25">
            <a:extLst>
              <a:ext uri="{FF2B5EF4-FFF2-40B4-BE49-F238E27FC236}">
                <a16:creationId xmlns:a16="http://schemas.microsoft.com/office/drawing/2014/main" id="{77231F87-6AE0-4E98-BD6A-D8E497EA66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297" y="4003857"/>
            <a:ext cx="1215336" cy="810224"/>
          </a:xfrm>
          <a:prstGeom prst="rect">
            <a:avLst/>
          </a:prstGeom>
          <a:ln w="3175">
            <a:solidFill>
              <a:schemeClr val="bg1"/>
            </a:solidFill>
          </a:ln>
          <a:effectLst/>
        </p:spPr>
      </p:pic>
      <p:pic>
        <p:nvPicPr>
          <p:cNvPr id="30" name="Picture 29">
            <a:extLst>
              <a:ext uri="{FF2B5EF4-FFF2-40B4-BE49-F238E27FC236}">
                <a16:creationId xmlns:a16="http://schemas.microsoft.com/office/drawing/2014/main" id="{CF6E95A2-FA6D-473E-88C8-3FB352BC10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93" y="1040094"/>
            <a:ext cx="1215144" cy="810256"/>
          </a:xfrm>
          <a:prstGeom prst="rect">
            <a:avLst/>
          </a:prstGeom>
          <a:ln w="3175">
            <a:solidFill>
              <a:schemeClr val="bg1"/>
            </a:solidFill>
          </a:ln>
          <a:effectLst/>
        </p:spPr>
      </p:pic>
      <p:pic>
        <p:nvPicPr>
          <p:cNvPr id="36" name="Picture 35">
            <a:extLst>
              <a:ext uri="{FF2B5EF4-FFF2-40B4-BE49-F238E27FC236}">
                <a16:creationId xmlns:a16="http://schemas.microsoft.com/office/drawing/2014/main" id="{CE2FEDE5-A562-49E8-9A90-30F22CBDB1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36" y="2027968"/>
            <a:ext cx="1215057" cy="810187"/>
          </a:xfrm>
          <a:prstGeom prst="rect">
            <a:avLst/>
          </a:prstGeom>
          <a:ln w="3175">
            <a:solidFill>
              <a:schemeClr val="bg1"/>
            </a:solidFill>
          </a:ln>
          <a:effectLst/>
        </p:spPr>
      </p:pic>
      <p:pic>
        <p:nvPicPr>
          <p:cNvPr id="43" name="Picture 42">
            <a:extLst>
              <a:ext uri="{FF2B5EF4-FFF2-40B4-BE49-F238E27FC236}">
                <a16:creationId xmlns:a16="http://schemas.microsoft.com/office/drawing/2014/main" id="{F190E283-EDDA-4498-B642-C477557333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16" y="51923"/>
            <a:ext cx="1215497" cy="810553"/>
          </a:xfrm>
          <a:prstGeom prst="rect">
            <a:avLst/>
          </a:prstGeom>
          <a:ln w="3175">
            <a:solidFill>
              <a:schemeClr val="bg1"/>
            </a:solidFill>
          </a:ln>
          <a:effectLst/>
        </p:spPr>
      </p:pic>
      <p:pic>
        <p:nvPicPr>
          <p:cNvPr id="27" name="Picture 26">
            <a:extLst>
              <a:ext uri="{FF2B5EF4-FFF2-40B4-BE49-F238E27FC236}">
                <a16:creationId xmlns:a16="http://schemas.microsoft.com/office/drawing/2014/main" id="{C1DC48D1-91E6-44BB-AC28-F95F94E446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300" y="5979570"/>
            <a:ext cx="1215330" cy="810220"/>
          </a:xfrm>
          <a:prstGeom prst="rect">
            <a:avLst/>
          </a:prstGeom>
          <a:ln w="3175">
            <a:solidFill>
              <a:schemeClr val="bg1"/>
            </a:solidFill>
          </a:ln>
          <a:effectLst/>
        </p:spPr>
      </p:pic>
      <p:pic>
        <p:nvPicPr>
          <p:cNvPr id="28" name="Picture 27">
            <a:extLst>
              <a:ext uri="{FF2B5EF4-FFF2-40B4-BE49-F238E27FC236}">
                <a16:creationId xmlns:a16="http://schemas.microsoft.com/office/drawing/2014/main" id="{3AC3F737-5930-4125-824E-4764FE0E8D8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04" y="7955380"/>
            <a:ext cx="1215121" cy="810152"/>
          </a:xfrm>
          <a:prstGeom prst="rect">
            <a:avLst/>
          </a:prstGeom>
          <a:ln w="3175">
            <a:solidFill>
              <a:schemeClr val="bg1"/>
            </a:solidFill>
          </a:ln>
          <a:effectLst/>
        </p:spPr>
      </p:pic>
      <p:pic>
        <p:nvPicPr>
          <p:cNvPr id="29" name="Picture 28">
            <a:extLst>
              <a:ext uri="{FF2B5EF4-FFF2-40B4-BE49-F238E27FC236}">
                <a16:creationId xmlns:a16="http://schemas.microsoft.com/office/drawing/2014/main" id="{4E8823D7-E010-40CF-983A-71B4C5D110D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322" y="6967408"/>
            <a:ext cx="1215285" cy="810351"/>
          </a:xfrm>
          <a:prstGeom prst="rect">
            <a:avLst/>
          </a:prstGeom>
          <a:ln w="3175">
            <a:solidFill>
              <a:schemeClr val="bg1"/>
            </a:solidFill>
          </a:ln>
          <a:effectLst/>
        </p:spPr>
      </p:pic>
      <p:pic>
        <p:nvPicPr>
          <p:cNvPr id="11" name="Picture 10" descr="A person smiling for the camera&#10;&#10;Description automatically generated">
            <a:extLst>
              <a:ext uri="{FF2B5EF4-FFF2-40B4-BE49-F238E27FC236}">
                <a16:creationId xmlns:a16="http://schemas.microsoft.com/office/drawing/2014/main" id="{1EE0B61E-D98D-4EE3-A776-66ED807FC9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78124" y="8888610"/>
            <a:ext cx="746478" cy="1124214"/>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366</TotalTime>
  <Words>236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1932 Hubbell Drive Park West ~ Mount Pleasant ~ MLS# 19006818 ~ $340,000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2019-04-30T14:45:17Z</dcterms:modified>
</cp:coreProperties>
</file>