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9"/>
    <a:srgbClr val="79B8FC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772400" cy="173943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798" y="1940070"/>
            <a:ext cx="5559602" cy="3691923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798" y="5631992"/>
            <a:ext cx="5559601" cy="329676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Charming home on a great lot, fenced in with views of the wetlands. You will enjoy the front porch, screen porch, hardwood floors and detached garage. 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move-in ready home has recently seen new interior paint, stainless steel appliances, granite, hardware, and more. 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Neighborhood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offers a Play Park, Pool and Crab Dock. This well cared for home in The Village at Park West is ready to enjoy by the new owner.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7776"/>
            <a:ext cx="7671553" cy="117142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1932 Hubbell Drive</a:t>
            </a:r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Park West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Mount Pleasant, SC 29466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MLS# 16014839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$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339,000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76200" dist="38100" dir="8100000" sx="101000" sy="101000" algn="tr" rotWithShape="0">
                  <a:prstClr val="black">
                    <a:alpha val="5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 Smith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DarleneSmithTeam.com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52400" y="9038192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9067800" y="1244070"/>
            <a:ext cx="55596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Move-In Ready Village in Park West</a:t>
            </a:r>
            <a:endParaRPr lang="en-US" i="1" dirty="0" smtClean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5" y="3689774"/>
            <a:ext cx="2020850" cy="1347161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6" name="Picture 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6" y="7179674"/>
            <a:ext cx="2028666" cy="135033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5" y="1940070"/>
            <a:ext cx="2028666" cy="135033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1" y="198733"/>
            <a:ext cx="2016094" cy="1341963"/>
          </a:xfrm>
          <a:prstGeom prst="rect">
            <a:avLst/>
          </a:prstGeom>
          <a:ln w="127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0" name="Rectangle 29"/>
          <p:cNvSpPr/>
          <p:nvPr/>
        </p:nvSpPr>
        <p:spPr>
          <a:xfrm>
            <a:off x="2115051" y="685800"/>
            <a:ext cx="359994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JUST REDUCED!</a:t>
            </a:r>
            <a:b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</a:b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This </a:t>
            </a: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won't last long</a:t>
            </a: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!</a:t>
            </a:r>
          </a:p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Move-In Ready Village in Park </a:t>
            </a:r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West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9" name="Picture 18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5" y="5436309"/>
            <a:ext cx="2028666" cy="1343991"/>
          </a:xfrm>
          <a:prstGeom prst="rect">
            <a:avLst/>
          </a:prstGeom>
          <a:ln w="127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171</TotalTime>
  <Words>112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Verdana</vt:lpstr>
      <vt:lpstr>Wingdings</vt:lpstr>
      <vt:lpstr>Wingdings 2</vt:lpstr>
      <vt:lpstr>Wingdings 3</vt:lpstr>
      <vt:lpstr>Apex</vt:lpstr>
      <vt:lpstr>1932 Hubbell Drive Park West Mount Pleasant, SC 29466 MLS# 16014839 $339,000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2016-06-13T21:36:41Z</dcterms:modified>
</cp:coreProperties>
</file>