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2934" y="7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229599" cy="609600"/>
          </a:xfrm>
        </p:spPr>
        <p:txBody>
          <a:bodyPr anchor="ctr">
            <a:noAutofit/>
          </a:bodyPr>
          <a:lstStyle/>
          <a:p>
            <a:r>
              <a:rPr lang="en-US" sz="2600" b="1" dirty="0">
                <a:ln w="3175">
                  <a:noFill/>
                </a:ln>
                <a:solidFill>
                  <a:srgbClr val="9D0000"/>
                </a:solidFill>
                <a:latin typeface="Futura Lt BT" panose="020B0402020204020303" pitchFamily="34" charset="0"/>
                <a:ea typeface="Gadugi" panose="020B0502040204020203" pitchFamily="34" charset="0"/>
              </a:rPr>
              <a:t>House Hack in West Ashley!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65414" y="9068528"/>
            <a:ext cx="3135501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Nick Mazzilli</a:t>
            </a:r>
            <a:br>
              <a:rPr lang="en-US" sz="1400" b="1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</a:br>
            <a: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843-640-5575</a:t>
            </a:r>
          </a:p>
          <a:p>
            <a: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nick@themazzilliteam.com</a:t>
            </a:r>
          </a:p>
          <a:p>
            <a: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themazzilliteam.com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14454" y="9069481"/>
            <a:ext cx="650961" cy="813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305800" y="8991600"/>
            <a:ext cx="822341" cy="822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4136017" y="9091612"/>
            <a:ext cx="313550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Maven Realty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2180 McMillan Ave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#71672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Charleston, SC 29405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AD8E9B4C-0B71-443B-AF01-6EB87DE6E81B}"/>
              </a:ext>
            </a:extLst>
          </p:cNvPr>
          <p:cNvSpPr txBox="1">
            <a:spLocks/>
          </p:cNvSpPr>
          <p:nvPr/>
        </p:nvSpPr>
        <p:spPr>
          <a:xfrm>
            <a:off x="4136017" y="736252"/>
            <a:ext cx="4017382" cy="2726794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400" b="1" dirty="0">
                <a:latin typeface="Futura LtCn BT" panose="020B0408020204030204" pitchFamily="34" charset="0"/>
              </a:rPr>
              <a:t>1932 Sunnyvale Avenue</a:t>
            </a:r>
          </a:p>
          <a:p>
            <a:pPr algn="r"/>
            <a:endParaRPr lang="en-US" sz="2200" dirty="0">
              <a:latin typeface="Futura LtCn BT" panose="020B0408020204030204" pitchFamily="34" charset="0"/>
            </a:endParaRPr>
          </a:p>
          <a:p>
            <a:pPr algn="r"/>
            <a:r>
              <a:rPr lang="en-US" sz="2200" dirty="0">
                <a:latin typeface="Futura LtCn BT" panose="020B0408020204030204" pitchFamily="34" charset="0"/>
              </a:rPr>
              <a:t>Greenwood Park</a:t>
            </a:r>
          </a:p>
          <a:p>
            <a:pPr algn="r"/>
            <a:r>
              <a:rPr lang="en-US" sz="2200" dirty="0">
                <a:latin typeface="Futura LtCn BT" panose="020B0408020204030204" pitchFamily="34" charset="0"/>
              </a:rPr>
              <a:t>Charleston, SC 29414</a:t>
            </a:r>
          </a:p>
          <a:p>
            <a:pPr algn="r"/>
            <a:r>
              <a:rPr lang="en-US" sz="2200" dirty="0">
                <a:latin typeface="Futura LtCn BT" panose="020B0408020204030204" pitchFamily="34" charset="0"/>
              </a:rPr>
              <a:t>MLS# 24030442</a:t>
            </a:r>
          </a:p>
          <a:p>
            <a:pPr algn="r"/>
            <a:r>
              <a:rPr lang="en-US" sz="2200" dirty="0">
                <a:latin typeface="Futura LtCn BT" panose="020B0408020204030204" pitchFamily="34" charset="0"/>
              </a:rPr>
              <a:t>$425,000</a:t>
            </a:r>
          </a:p>
          <a:p>
            <a:pPr algn="r"/>
            <a:endParaRPr lang="en-US" sz="1800" dirty="0">
              <a:latin typeface="Futura LtCn BT" panose="020B0408020204030204" pitchFamily="34" charset="0"/>
            </a:endParaRPr>
          </a:p>
          <a:p>
            <a:pPr algn="r"/>
            <a:r>
              <a:rPr lang="en-US" sz="1800" dirty="0">
                <a:latin typeface="Futura LtCn BT" panose="020B0408020204030204" pitchFamily="34" charset="0"/>
              </a:rPr>
              <a:t>3 Bed | 1 Bath | 1,293 sf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9E51ACC7-E7E1-460D-821E-8D8957911C34}"/>
              </a:ext>
            </a:extLst>
          </p:cNvPr>
          <p:cNvSpPr txBox="1">
            <a:spLocks/>
          </p:cNvSpPr>
          <p:nvPr/>
        </p:nvSpPr>
        <p:spPr>
          <a:xfrm>
            <a:off x="76200" y="4656009"/>
            <a:ext cx="8076707" cy="3264430"/>
          </a:xfrm>
          <a:prstGeom prst="rect">
            <a:avLst/>
          </a:prstGeom>
        </p:spPr>
        <p:txBody>
          <a:bodyPr vert="horz" lIns="101882" tIns="50941" rIns="101882" bIns="50941" numCol="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dirty="0">
                <a:latin typeface="Futura Lt BT" panose="020B0402020204020303" pitchFamily="34" charset="0"/>
              </a:rPr>
              <a:t>NO HOA! Welcome to this beautifully renovated one-story brick home nestled in the sought-after Greenwood Park Subdivision of West Ashley. This charming three-bedroom residence boasts a host of updates, including brand-new kitchen cabinets, sleek countertops, and a modern kitchen floor. Additional enhancements include a freshly built front porch, cozy new carpet in the bedrooms, a stylish wood fence for added privacy, smooth ceilings, vinyl windows, and an enclosed garage. The property also features a carport and a separate Accessory Dwelling Unit (ADU)/Workshop with its own electrical meter, offering an incredible opportunity to transform it into a rental and generate additional income to help cover your mortgage. A perfect house-hacking opportunity in a prime location!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26B938C6-4A18-4FCC-8CC5-8EE6A8FB13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1" r="631"/>
          <a:stretch/>
        </p:blipFill>
        <p:spPr>
          <a:xfrm>
            <a:off x="76200" y="736252"/>
            <a:ext cx="4038600" cy="272679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" name="Picture 3">
            <a:extLst>
              <a:ext uri="{FF2B5EF4-FFF2-40B4-BE49-F238E27FC236}">
                <a16:creationId xmlns:a16="http://schemas.microsoft.com/office/drawing/2014/main" id="{D145E8CC-0145-4010-A239-78F2575741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271519" y="9069424"/>
            <a:ext cx="543628" cy="813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71D9DD2-6467-4ED6-A67C-97A0036BB81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691" y="7985760"/>
            <a:ext cx="1508760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4EA4A42-E20B-49FB-948B-3AAF8F924CE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47749" y="7985760"/>
            <a:ext cx="1508760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F2EEDBA-EB1C-DA61-5A55-087A83C890C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62219" y="7985760"/>
            <a:ext cx="1508760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8C92944-53F3-8C22-8B1D-AFD29FF4DE7D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19455" y="7985760"/>
            <a:ext cx="1508760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442BF7D-D55A-9604-0291-9827DC03DF85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04983" y="7986283"/>
            <a:ext cx="1508760" cy="100479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57DDDCE-DA90-077A-1C3D-B8CB6FDBBCA3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691" y="3587496"/>
            <a:ext cx="1504788" cy="100319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FDB4BB4-2DC1-D7E8-E2BC-72FEF492074C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47749" y="3587496"/>
            <a:ext cx="1505157" cy="100343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71F9E90-A451-34E9-E787-F7B25E51999D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19271" y="3587496"/>
            <a:ext cx="1505157" cy="100343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ED1F838-6F25-5679-435E-3AF48DF20EAD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05169" y="3587496"/>
            <a:ext cx="1504788" cy="100319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E332D22-35F5-5FF7-515E-DA617E98E226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62220" y="3587496"/>
            <a:ext cx="1505157" cy="100343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650</TotalTime>
  <Words>183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Futura Bk BT</vt:lpstr>
      <vt:lpstr>Futura Lt BT</vt:lpstr>
      <vt:lpstr>Futura LtCn BT</vt:lpstr>
      <vt:lpstr>Office Theme</vt:lpstr>
      <vt:lpstr>House Hack in West Ashley!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100</cp:revision>
  <dcterms:created xsi:type="dcterms:W3CDTF">2006-08-16T00:00:00Z</dcterms:created>
  <dcterms:modified xsi:type="dcterms:W3CDTF">2024-12-16T19:39:11Z</dcterms:modified>
</cp:coreProperties>
</file>