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3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6571960"/>
            <a:ext cx="5503459" cy="2533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Located on the corner of Hwy 78 &amp; Orangeburg Rd close to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Drakesborough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S/D, new Food Lion, Multi-Family is under contract behind this property, &amp; is the main thoroughfare for anyone who works for Volvo &amp; Walmart distribution center that takes this route everyday.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0012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egoe Script" panose="030B0504020000000003" pitchFamily="66" charset="0"/>
              </a:rPr>
              <a:t>Commercial Land - Booming Area</a:t>
            </a:r>
            <a:endParaRPr lang="en-US" sz="26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229328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8600" y="9802277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609600"/>
            <a:ext cx="5503460" cy="41275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8DE619-008C-48B7-881B-A5A076C6A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87" y="4057491"/>
            <a:ext cx="2133712" cy="16002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675999-0A5F-4928-8CB1-28D608018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89" y="609600"/>
            <a:ext cx="2133711" cy="16002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1B544D-01E9-4AED-A667-E837E032F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88" y="2333545"/>
            <a:ext cx="2133712" cy="16002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228600" y="5039025"/>
            <a:ext cx="55034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1936 Orangeburg Rd / 3315 W 5th North St</a:t>
            </a:r>
          </a:p>
          <a:p>
            <a:pPr algn="ctr"/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Summerville SC</a:t>
            </a:r>
          </a:p>
          <a:p>
            <a:pPr algn="ctr"/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MLS# 30727859</a:t>
            </a:r>
          </a:p>
          <a:p>
            <a:pPr algn="ctr"/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$400,000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DFD52-D9ED-47D0-B994-CAC436502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87" y="5781437"/>
            <a:ext cx="2133712" cy="1600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EDE3D0-62C1-436D-BC77-85E4FAEFA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87" y="7505383"/>
            <a:ext cx="2133712" cy="16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104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18</cp:revision>
  <dcterms:created xsi:type="dcterms:W3CDTF">2017-07-11T13:56:54Z</dcterms:created>
  <dcterms:modified xsi:type="dcterms:W3CDTF">2021-05-05T16:30:54Z</dcterms:modified>
</cp:coreProperties>
</file>