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0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15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784" y="3603"/>
            <a:ext cx="7772400" cy="5181600"/>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3567" y="5731671"/>
            <a:ext cx="7775967" cy="2308035"/>
          </a:xfrm>
        </p:spPr>
        <p:txBody>
          <a:bodyPr anchor="ctr">
            <a:noAutofit/>
          </a:bodyPr>
          <a:lstStyle/>
          <a:p>
            <a:pPr>
              <a:lnSpc>
                <a:spcPct val="150000"/>
              </a:lnSpc>
            </a:pPr>
            <a:r>
              <a:rPr lang="en-US" sz="1150" b="1" dirty="0">
                <a:solidFill>
                  <a:schemeClr val="tx1"/>
                </a:solidFill>
                <a:latin typeface="Open Sans" panose="020B0606030504020204"/>
              </a:rPr>
              <a:t>VERY DESIRABLE LOCATION!!</a:t>
            </a:r>
          </a:p>
          <a:p>
            <a:pPr>
              <a:lnSpc>
                <a:spcPct val="150000"/>
              </a:lnSpc>
            </a:pPr>
            <a:r>
              <a:rPr lang="en-US" sz="1150" dirty="0">
                <a:solidFill>
                  <a:schemeClr val="tx1"/>
                </a:solidFill>
                <a:latin typeface="Open Sans" panose="020B0606030504020204"/>
              </a:rPr>
              <a:t>Why purchase new when you can get a move-in-ready home with a large corner lot, mature trees and a great location without waiting! This home has crown molding in the dining and living area. New LVT plank flooring. New stainless steel appliances. Granite counter tops. Smooth ceilings. New light fixtures. New carpeting upstairs. Renovated master bath with garden tub and separate shower. Huge master closet. Extra seating area or small office in the master suite. Renovated second bath with shower/tub. Large deck off the family room which has a wood burning fireplace. Large fenced in backyard. Nice garage with finished walls. New garage door and lift. New architectural shingles. This is a home you definitely need to put on your must see list.</a:t>
            </a:r>
            <a:endParaRPr lang="en-US" sz="1150" i="1" dirty="0">
              <a:solidFill>
                <a:schemeClr val="tx1"/>
              </a:solidFill>
              <a:latin typeface="Open Sans" panose="020B0606030504020204"/>
            </a:endParaRPr>
          </a:p>
        </p:txBody>
      </p:sp>
      <p:sp>
        <p:nvSpPr>
          <p:cNvPr id="4" name="Rectangle 3"/>
          <p:cNvSpPr/>
          <p:nvPr/>
        </p:nvSpPr>
        <p:spPr>
          <a:xfrm>
            <a:off x="74416" y="3554849"/>
            <a:ext cx="7620000" cy="1169551"/>
          </a:xfrm>
          <a:prstGeom prst="rect">
            <a:avLst/>
          </a:prstGeom>
        </p:spPr>
        <p:txBody>
          <a:bodyPr wrap="square">
            <a:spAutoFit/>
          </a:bodyPr>
          <a:lstStyle/>
          <a:p>
            <a:pPr algn="ctr"/>
            <a:r>
              <a:rPr lang="en-US" sz="2800" b="1" i="1" dirty="0">
                <a:solidFill>
                  <a:srgbClr val="1E3049"/>
                </a:solidFill>
                <a:effectLst>
                  <a:outerShdw blurRad="38100" dist="38100" dir="2700000" algn="tl">
                    <a:srgbClr val="000000">
                      <a:alpha val="43137"/>
                    </a:srgbClr>
                  </a:outerShdw>
                </a:effectLst>
                <a:latin typeface="Open Sans" panose="020B0606030504020204"/>
                <a:ea typeface="Open Sans" panose="020B0606030504020204" pitchFamily="34" charset="0"/>
                <a:cs typeface="Open Sans" panose="020B0606030504020204" pitchFamily="34" charset="0"/>
              </a:rPr>
              <a:t>Why Buy New When You Get Move-In Ready</a:t>
            </a:r>
          </a:p>
          <a:p>
            <a:pPr algn="ctr"/>
            <a:r>
              <a:rPr lang="en-US" sz="2400" b="1" dirty="0">
                <a:solidFill>
                  <a:schemeClr val="bg1"/>
                </a:solidFill>
                <a:effectLst>
                  <a:outerShdw blurRad="38100" dist="38100" dir="2700000" algn="tl">
                    <a:srgbClr val="000000">
                      <a:alpha val="43137"/>
                    </a:srgbClr>
                  </a:outerShdw>
                </a:effectLst>
                <a:latin typeface="Open Sans" panose="020B0606030504020204"/>
                <a:ea typeface="Open Sans" panose="020B0606030504020204" pitchFamily="34" charset="0"/>
                <a:cs typeface="Open Sans" panose="020B0606030504020204" pitchFamily="34" charset="0"/>
              </a:rPr>
              <a:t>1937 Oak Tree Lane</a:t>
            </a:r>
          </a:p>
          <a:p>
            <a:pPr algn="ctr"/>
            <a:r>
              <a:rPr lang="en-US" sz="1800" b="1" dirty="0" err="1">
                <a:solidFill>
                  <a:schemeClr val="bg1"/>
                </a:solidFill>
                <a:effectLst>
                  <a:outerShdw blurRad="38100" dist="38100" dir="2700000" algn="tl">
                    <a:srgbClr val="000000">
                      <a:alpha val="43137"/>
                    </a:srgbClr>
                  </a:outerShdw>
                </a:effectLst>
                <a:latin typeface="Open Sans" panose="020B0606030504020204"/>
                <a:ea typeface="Open Sans" panose="020B0606030504020204" pitchFamily="34" charset="0"/>
                <a:cs typeface="Open Sans" panose="020B0606030504020204" pitchFamily="34" charset="0"/>
              </a:rPr>
              <a:t>Sweetgrass</a:t>
            </a:r>
            <a:r>
              <a:rPr lang="en-US" sz="1800" b="1" dirty="0">
                <a:solidFill>
                  <a:schemeClr val="bg1"/>
                </a:solidFill>
                <a:effectLst>
                  <a:outerShdw blurRad="38100" dist="38100" dir="2700000" algn="tl">
                    <a:srgbClr val="000000">
                      <a:alpha val="43137"/>
                    </a:srgbClr>
                  </a:outerShdw>
                </a:effectLst>
                <a:latin typeface="Open Sans" panose="020B0606030504020204"/>
                <a:ea typeface="Open Sans" panose="020B0606030504020204" pitchFamily="34" charset="0"/>
                <a:cs typeface="Open Sans" panose="020B0606030504020204" pitchFamily="34" charset="0"/>
              </a:rPr>
              <a:t> · Mt Pleasant, SC 29464 · MLS# 17000728 · $449,000</a:t>
            </a:r>
          </a:p>
        </p:txBody>
      </p:sp>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50337" y="9220200"/>
            <a:ext cx="668159" cy="6615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4608576" y="9105900"/>
            <a:ext cx="3163823" cy="954107"/>
          </a:xfrm>
          <a:prstGeom prst="rect">
            <a:avLst/>
          </a:prstGeom>
        </p:spPr>
        <p:txBody>
          <a:bodyPr wrap="square">
            <a:spAutoFit/>
          </a:bodyPr>
          <a:lstStyle/>
          <a:p>
            <a:pPr algn="r"/>
            <a:r>
              <a:rPr lang="en-US" sz="1400" b="1" dirty="0">
                <a:latin typeface="Open Sans" panose="020B0606030504020204" pitchFamily="34" charset="0"/>
                <a:ea typeface="Open Sans" panose="020B0606030504020204" pitchFamily="34" charset="0"/>
                <a:cs typeface="Open Sans" panose="020B0606030504020204" pitchFamily="34" charset="0"/>
              </a:rPr>
              <a:t>Ken Earnhardt</a:t>
            </a:r>
          </a:p>
          <a:p>
            <a:pPr algn="r"/>
            <a:r>
              <a:rPr lang="en-US" sz="1400" dirty="0">
                <a:latin typeface="Open Sans" panose="020B0606030504020204" pitchFamily="34" charset="0"/>
                <a:ea typeface="Open Sans" panose="020B0606030504020204" pitchFamily="34" charset="0"/>
                <a:cs typeface="Open Sans" panose="020B0606030504020204" pitchFamily="34" charset="0"/>
              </a:rPr>
              <a:t>Office - (843) 352-7943</a:t>
            </a:r>
          </a:p>
          <a:p>
            <a:pPr algn="r"/>
            <a:r>
              <a:rPr lang="en-US" sz="1400" dirty="0">
                <a:latin typeface="Open Sans" panose="020B0606030504020204" pitchFamily="34" charset="0"/>
                <a:ea typeface="Open Sans" panose="020B0606030504020204" pitchFamily="34" charset="0"/>
                <a:cs typeface="Open Sans" panose="020B0606030504020204" pitchFamily="34" charset="0"/>
              </a:rPr>
              <a:t>Mobile - (843) 343-3872</a:t>
            </a:r>
          </a:p>
          <a:p>
            <a:pPr algn="r"/>
            <a:r>
              <a:rPr lang="en-US" sz="1400" dirty="0">
                <a:latin typeface="Open Sans" panose="020B0606030504020204" pitchFamily="34" charset="0"/>
                <a:ea typeface="Open Sans" panose="020B0606030504020204" pitchFamily="34" charset="0"/>
                <a:cs typeface="Open Sans" panose="020B0606030504020204" pitchFamily="34" charset="0"/>
              </a:rPr>
              <a:t>earnhardtken@gmail.com</a:t>
            </a:r>
          </a:p>
        </p:txBody>
      </p:sp>
      <p:sp>
        <p:nvSpPr>
          <p:cNvPr id="7" name="Rectangle 6"/>
          <p:cNvSpPr/>
          <p:nvPr/>
        </p:nvSpPr>
        <p:spPr>
          <a:xfrm>
            <a:off x="-3567" y="9105900"/>
            <a:ext cx="3167391" cy="954107"/>
          </a:xfrm>
          <a:prstGeom prst="rect">
            <a:avLst/>
          </a:prstGeom>
        </p:spPr>
        <p:txBody>
          <a:bodyPr wrap="square">
            <a:spAutoFit/>
          </a:bodyPr>
          <a:lstStyle/>
          <a:p>
            <a:r>
              <a:rPr lang="en-US" sz="1400" dirty="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rPr>
              <a:t>RE/MAX Alliance</a:t>
            </a:r>
          </a:p>
          <a:p>
            <a:r>
              <a:rPr lang="en-US" sz="1400" dirty="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rPr>
              <a:t>1200 Two Island Ct.</a:t>
            </a:r>
          </a:p>
          <a:p>
            <a:r>
              <a:rPr lang="en-US" sz="1400" dirty="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rPr>
              <a:t>Ste. A</a:t>
            </a:r>
          </a:p>
          <a:p>
            <a:r>
              <a:rPr lang="en-US" sz="1400" dirty="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rPr>
              <a:t>Mt. Pleasant, SC 29466</a:t>
            </a:r>
          </a:p>
        </p:txBody>
      </p:sp>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24272" y="9906000"/>
            <a:ext cx="123855" cy="1238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 name="Group 1"/>
          <p:cNvGrpSpPr/>
          <p:nvPr/>
        </p:nvGrpSpPr>
        <p:grpSpPr>
          <a:xfrm>
            <a:off x="63741" y="4767833"/>
            <a:ext cx="7641350" cy="963168"/>
            <a:chOff x="54850" y="4767833"/>
            <a:chExt cx="7641350" cy="963168"/>
          </a:xfrm>
        </p:grpSpPr>
        <p:pic>
          <p:nvPicPr>
            <p:cNvPr id="1028" name="Picture 4"/>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604000" y="4769503"/>
              <a:ext cx="1444752" cy="959828"/>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9" name="Picture 5"/>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153150" y="4769503"/>
              <a:ext cx="1444752" cy="959828"/>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4850" y="4767833"/>
              <a:ext cx="1444752" cy="963168"/>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51448" y="4769503"/>
              <a:ext cx="1444752" cy="959828"/>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8" name="Picture 6"/>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702300" y="4769832"/>
              <a:ext cx="1444752" cy="959171"/>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grpSp>
      <p:grpSp>
        <p:nvGrpSpPr>
          <p:cNvPr id="5" name="Group 4"/>
          <p:cNvGrpSpPr/>
          <p:nvPr/>
        </p:nvGrpSpPr>
        <p:grpSpPr>
          <a:xfrm>
            <a:off x="63741" y="8044433"/>
            <a:ext cx="7641350" cy="963169"/>
            <a:chOff x="54850" y="8044433"/>
            <a:chExt cx="7641350" cy="963169"/>
          </a:xfrm>
        </p:grpSpPr>
        <p:pic>
          <p:nvPicPr>
            <p:cNvPr id="26" name="Picture 4"/>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603999" y="8044434"/>
              <a:ext cx="1444752" cy="963168"/>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251448" y="8046103"/>
              <a:ext cx="1444752" cy="959828"/>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9" name="Picture 6"/>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4850" y="8046103"/>
              <a:ext cx="1444752" cy="959828"/>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4" name="Picture 6"/>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153148" y="8044433"/>
              <a:ext cx="1444752" cy="963168"/>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5" name="Picture 6"/>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702297" y="8046103"/>
              <a:ext cx="1444752" cy="959828"/>
            </a:xfrm>
            <a:prstGeom prst="rect">
              <a:avLst/>
            </a:prstGeom>
            <a:ln>
              <a:noFill/>
            </a:ln>
            <a:effectLst>
              <a:outerShdw blurRad="889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grpSp>
    </p:spTree>
    <p:extLst>
      <p:ext uri="{BB962C8B-B14F-4D97-AF65-F5344CB8AC3E}">
        <p14:creationId xmlns:p14="http://schemas.microsoft.com/office/powerpoint/2010/main" val="291019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203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2017-01-17T02:00:23Z</dcterms:modified>
</cp:coreProperties>
</file>