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9/30/2016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9/30/2016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solidFill>
                    <a:schemeClr val="accent1"/>
                  </a:solidFill>
                  <a:prstDash val="solid"/>
                </a:ln>
                <a:effectLst>
                  <a:outerShdw blurRad="38100" dist="38100" dir="2700000" algn="tl">
                    <a:srgbClr val="000000">
                      <a:alpha val="43137"/>
                    </a:srgbClr>
                  </a:outerShdw>
                </a:effectLst>
              </a:rPr>
              <a:t>COME AND SEE THE SHOW!</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accent5">
                    <a:lumMod val="50000"/>
                  </a:schemeClr>
                </a:solidFill>
              </a:rPr>
              <a:t>Bill Everett, Jr</a:t>
            </a:r>
          </a:p>
          <a:p>
            <a:r>
              <a:rPr lang="en-US" sz="1800" i="1" dirty="0">
                <a:solidFill>
                  <a:schemeClr val="accent5">
                    <a:lumMod val="50000"/>
                  </a:schemeClr>
                </a:solidFill>
              </a:rPr>
              <a:t>Broker</a:t>
            </a:r>
          </a:p>
          <a:p>
            <a:endParaRPr lang="en-US" sz="1800" i="1" dirty="0">
              <a:solidFill>
                <a:schemeClr val="accent5">
                  <a:lumMod val="50000"/>
                </a:schemeClr>
              </a:solidFill>
            </a:endParaRPr>
          </a:p>
          <a:p>
            <a:r>
              <a:rPr lang="en-US" sz="1400" dirty="0">
                <a:solidFill>
                  <a:schemeClr val="accent5">
                    <a:lumMod val="50000"/>
                  </a:schemeClr>
                </a:solidFill>
              </a:rPr>
              <a:t>843-693-8539</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156" y="869704"/>
            <a:ext cx="3782843" cy="255929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193 Hamlet Circle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Crowfield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Goose Creek, SC 29445</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16023466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$321,900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8560" y="8138337"/>
            <a:ext cx="1448212" cy="966818"/>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8560" y="5867875"/>
            <a:ext cx="1448212" cy="966818"/>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18560" y="3597413"/>
            <a:ext cx="1448212" cy="96681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8560" y="4732644"/>
            <a:ext cx="1448212" cy="966818"/>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3597413"/>
            <a:ext cx="5666711" cy="4746487"/>
          </a:xfrm>
        </p:spPr>
        <p:txBody>
          <a:bodyPr>
            <a:noAutofit/>
          </a:bodyPr>
          <a:lstStyle/>
          <a:p>
            <a:r>
              <a:rPr lang="en-US" sz="1400" dirty="0">
                <a:solidFill>
                  <a:schemeClr val="tx1"/>
                </a:solidFill>
              </a:rPr>
              <a:t>A Stunning fully detached 2 story brick and vinyl home that is situated on a quiet tree-lined golf course lot and offers million dollar views of the golf course (11th Green and 12th Tee) and private pond. This Remarkable home offers 4 large bedrooms upstairs (FROG is considered the 4th bedroom) including the spacious master bedroom suite offering trey ceilings, a huge walk-in closet, master bathroom with double vanities, oversized separate shower and a large soaking tub. The main floor with a dramatic foyer (18Ft Ceiling) offers several large rooms with selected wood flooring and authentic crown molding, including the Charming Formal Dining Room with crafted wains coating, crown molding and valuable built-in cabinets, a private office with a Distinctive ceiling and crown molding, a large family room with a cozy fireplace, a modern family sized Eat-in Kitchen with quality granite counter tops and selected back splash, priceless kitchen cabinets, built-in stainless appliances and gorgeous wood floors. There is a private walkout to a popular screened porch and an awesome wood deck that is perfect for outside entertaining and cookouts. This Beautiful home is priced way below its true value. Bring your check book, the Line Forms Here! Age, </a:t>
            </a:r>
            <a:r>
              <a:rPr lang="en-US" sz="1400" dirty="0" err="1">
                <a:solidFill>
                  <a:schemeClr val="tx1"/>
                </a:solidFill>
              </a:rPr>
              <a:t>sqft</a:t>
            </a:r>
            <a:r>
              <a:rPr lang="en-US" sz="1400" dirty="0">
                <a:solidFill>
                  <a:schemeClr val="tx1"/>
                </a:solidFill>
              </a:rPr>
              <a:t>, taxes, acreage, schools are approximate buyer to verify any and all information deemed necessary.</a:t>
            </a:r>
            <a:endParaRPr lang="en-US" sz="7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18560" y="7003106"/>
            <a:ext cx="1448212" cy="966818"/>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1">
      <a:dk1>
        <a:srgbClr val="FFFFFF"/>
      </a:dk1>
      <a:lt1>
        <a:sysClr val="window" lastClr="FFFFFF"/>
      </a:lt1>
      <a:dk2>
        <a:srgbClr val="FFFFFF"/>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115</TotalTime>
  <Words>282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COME AND SEE THE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23</cp:revision>
  <dcterms:created xsi:type="dcterms:W3CDTF">2006-08-16T00:00:00Z</dcterms:created>
  <dcterms:modified xsi:type="dcterms:W3CDTF">2016-09-30T12:24:24Z</dcterms:modified>
</cp:coreProperties>
</file>