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7960" y="536371"/>
            <a:ext cx="5548081" cy="416106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Terrific Golf </a:t>
            </a:r>
            <a:r>
              <a:rPr lang="en-US" sz="2400" b="1" i="1">
                <a:solidFill>
                  <a:srgbClr val="FF0000"/>
                </a:solidFill>
                <a:latin typeface="Century Gothic" panose="020B0502020202020204" pitchFamily="34" charset="0"/>
              </a:rPr>
              <a:t>Course Lot </a:t>
            </a:r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For Sale!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0" y="4697432"/>
            <a:ext cx="8824678" cy="1362188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One of the most desirable lots in Cobblestone Park!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Beautiful, private, large lot on cul-de-sac and on golf course near Hole #6 . Enjoy immense privacy since golf ranges prevent other homes from being built near this lot. Features long, unobstructed views of golf course. Great club amenities. Tax Map # 15204-03-17. Agent is owner.</a:t>
            </a:r>
            <a:endParaRPr lang="en-US" sz="16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Heather Coleman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heather@heathercolemansc.com | (843) 864-9054 | www.heathercolemansc.com</a:t>
            </a:r>
          </a:p>
          <a:p>
            <a:pPr algn="ctr"/>
            <a:r>
              <a:rPr lang="en-US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1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4081879"/>
            <a:ext cx="592105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193 Peppermint Lane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Blythewood, SC 29016 | MLS# 18000800 | $32,000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44" y="1805291"/>
            <a:ext cx="1215360" cy="9115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940" y="533646"/>
            <a:ext cx="1215169" cy="9113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45" y="3077078"/>
            <a:ext cx="1215264" cy="16203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3" b="11073"/>
          <a:stretch/>
        </p:blipFill>
        <p:spPr>
          <a:xfrm>
            <a:off x="7690923" y="3077078"/>
            <a:ext cx="1215105" cy="16203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1051" y="1805374"/>
            <a:ext cx="1215106" cy="9113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1050" y="533669"/>
            <a:ext cx="1215106" cy="91133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Terrific Golf Course Lot For Sale!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53</cp:revision>
  <dcterms:created xsi:type="dcterms:W3CDTF">2006-08-16T00:00:00Z</dcterms:created>
  <dcterms:modified xsi:type="dcterms:W3CDTF">2019-09-18T11:50:38Z</dcterms:modified>
</cp:coreProperties>
</file>