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7960" y="536371"/>
            <a:ext cx="5548081" cy="416106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33400"/>
          </a:xfrm>
          <a:noFill/>
        </p:spPr>
        <p:txBody>
          <a:bodyPr anchor="ctr">
            <a:no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BEST LOT IN COBBLESTONE!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660" y="4697432"/>
            <a:ext cx="8824678" cy="1362188"/>
          </a:xfrm>
        </p:spPr>
        <p:txBody>
          <a:bodyPr anchor="ctr">
            <a:noAutofit/>
          </a:bodyPr>
          <a:lstStyle/>
          <a:p>
            <a:r>
              <a:rPr lang="en-US" sz="16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One of the most desirable lots in Cobblestone Park!</a:t>
            </a: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Beautiful, private, large lot on cul-de-sac and on golf course near Hole #6 . Enjoy immense privacy since golf ranges prevent other homes from being built near this lot. Features long, unobstructed views of golf course. Great club amenities. Tax Map # 15204-03-17. Agent is owner.</a:t>
            </a:r>
            <a:endParaRPr lang="en-US" sz="1600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Heather Coleman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heather@heathercolemansc.com | (843) 864-9054 | www.heathercolemansc.com</a:t>
            </a:r>
          </a:p>
          <a:p>
            <a:pPr algn="ctr"/>
            <a:r>
              <a:rPr lang="en-US" sz="11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1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1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1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1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11472" y="4081879"/>
            <a:ext cx="592105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193 </a:t>
            </a:r>
            <a:r>
              <a:rPr lang="en-US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Peppermint Loop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Blythewood, SC 29016 | MLS# 18000800 | $34,000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7844" y="1805291"/>
            <a:ext cx="1215360" cy="9115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7940" y="533646"/>
            <a:ext cx="1215169" cy="91137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D8B8D38-78FD-4708-A7EB-FC99AC54A9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7845" y="3077078"/>
            <a:ext cx="1215264" cy="162035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52DE033-29FC-4A9E-8033-3E8DCBAB5BB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04" b="16555"/>
          <a:stretch/>
        </p:blipFill>
        <p:spPr>
          <a:xfrm>
            <a:off x="7690796" y="3077078"/>
            <a:ext cx="1215105" cy="16202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2D6BA-D2CD-4065-A364-18FA20C73AA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91051" y="1805374"/>
            <a:ext cx="1215106" cy="91132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C90678-358B-40D9-A657-E9C47F86587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91050" y="533669"/>
            <a:ext cx="1215106" cy="911329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118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BEST LOT IN COBBLESTONE!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55</cp:revision>
  <dcterms:created xsi:type="dcterms:W3CDTF">2006-08-16T00:00:00Z</dcterms:created>
  <dcterms:modified xsi:type="dcterms:W3CDTF">2020-05-07T18:14:24Z</dcterms:modified>
</cp:coreProperties>
</file>