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3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8/14/2018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390"/>
            <a:ext cx="7772399" cy="5163632"/>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210768"/>
            <a:ext cx="7772400" cy="1474061"/>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Beautiful, like new Ashbury Plan located on a quiet cul-de-sac. This is a business 'Relocation' and the family will be sad to leave their lovely home. Enjoy the large, lush fenced back yard and manicured lawn. Enjoy the cool evenings on the front porch. This 2 story home features 4 nice sized bedrooms and 2.5 baths. Trey ceilings in the master with a large master bath. The spacious kitchen features stainless steel appliances, pantry and bar are opened to the family room. Tons of wonderful light stream through this home. You will feel right at home at 193 Withers Lane, Ladson, SC.</a:t>
            </a:r>
          </a:p>
        </p:txBody>
      </p:sp>
      <p:sp>
        <p:nvSpPr>
          <p:cNvPr id="2" name="Title 1"/>
          <p:cNvSpPr>
            <a:spLocks noGrp="1"/>
          </p:cNvSpPr>
          <p:nvPr>
            <p:ph type="ctrTitle"/>
          </p:nvPr>
        </p:nvSpPr>
        <p:spPr>
          <a:xfrm>
            <a:off x="168680" y="4331553"/>
            <a:ext cx="4555720" cy="830997"/>
          </a:xfrm>
        </p:spPr>
        <p:txBody>
          <a:bodyPr anchor="t">
            <a:noAutofit/>
            <a:scene3d>
              <a:camera prst="orthographicFront"/>
              <a:lightRig rig="soft" dir="t">
                <a:rot lat="0" lon="0" rev="17220000"/>
              </a:lightRig>
            </a:scene3d>
            <a:sp3d prstMaterial="softEdge"/>
          </a:bodyPr>
          <a:lstStyle/>
          <a:p>
            <a:pPr algn="l"/>
            <a:r>
              <a:rPr lang="en-US" sz="1800" cap="none" dirty="0">
                <a:ln w="10541" cmpd="sng">
                  <a:noFill/>
                  <a:prstDash val="solid"/>
                </a:ln>
                <a:solidFill>
                  <a:srgbClr val="10253F"/>
                </a:solidFill>
                <a:effectLst/>
                <a:latin typeface="Century Gothic" panose="020B0502020202020204" pitchFamily="34" charset="0"/>
              </a:rPr>
              <a:t>193 Withers Lane</a:t>
            </a:r>
            <a:br>
              <a:rPr lang="en-US" sz="2000" cap="none" dirty="0">
                <a:ln w="10541" cmpd="sng">
                  <a:noFill/>
                  <a:prstDash val="solid"/>
                </a:ln>
                <a:solidFill>
                  <a:srgbClr val="10253F"/>
                </a:solidFill>
                <a:effectLst/>
                <a:latin typeface="Century Gothic" panose="020B0502020202020204" pitchFamily="34" charset="0"/>
              </a:rPr>
            </a:br>
            <a:r>
              <a:rPr lang="en-US" sz="1400" cap="none" dirty="0">
                <a:ln w="10541" cmpd="sng">
                  <a:noFill/>
                  <a:prstDash val="solid"/>
                </a:ln>
                <a:solidFill>
                  <a:srgbClr val="10253F"/>
                </a:solidFill>
                <a:effectLst/>
                <a:latin typeface="Century Gothic" panose="020B0502020202020204" pitchFamily="34" charset="0"/>
              </a:rPr>
              <a:t>Bellwood ~ Ladson, SC 29456</a:t>
            </a:r>
            <a:br>
              <a:rPr lang="en-US" sz="1400" cap="none" dirty="0">
                <a:ln w="10541" cmpd="sng">
                  <a:noFill/>
                  <a:prstDash val="solid"/>
                </a:ln>
                <a:solidFill>
                  <a:srgbClr val="10253F"/>
                </a:solidFill>
                <a:effectLst/>
                <a:latin typeface="Century Gothic" panose="020B0502020202020204" pitchFamily="34" charset="0"/>
              </a:rPr>
            </a:br>
            <a:r>
              <a:rPr lang="en-US" sz="1400" cap="none" dirty="0">
                <a:ln w="10541" cmpd="sng">
                  <a:noFill/>
                  <a:prstDash val="solid"/>
                </a:ln>
                <a:solidFill>
                  <a:srgbClr val="10253F"/>
                </a:solidFill>
                <a:effectLst/>
                <a:latin typeface="Century Gothic" panose="020B0502020202020204" pitchFamily="34" charset="0"/>
              </a:rPr>
              <a:t>MLS# 18022737 ~ $239,000</a:t>
            </a:r>
            <a:endParaRPr lang="en-US" sz="12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DarleneSmithRealEstate.com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600200" y="76200"/>
            <a:ext cx="6095999" cy="830997"/>
          </a:xfrm>
          <a:prstGeom prst="rect">
            <a:avLst/>
          </a:prstGeom>
          <a:noFill/>
        </p:spPr>
        <p:txBody>
          <a:bodyPr wrap="square">
            <a:spAutoFit/>
          </a:bodyPr>
          <a:lstStyle/>
          <a:p>
            <a:pPr algn="r"/>
            <a:r>
              <a:rPr lang="en-US" sz="2400" b="1" i="1" dirty="0">
                <a:solidFill>
                  <a:srgbClr val="FFFF00"/>
                </a:solidFill>
                <a:effectLst>
                  <a:outerShdw blurRad="50800" dist="38100" dir="5400000" algn="t" rotWithShape="0">
                    <a:schemeClr val="tx2">
                      <a:lumMod val="50000"/>
                      <a:alpha val="40000"/>
                    </a:schemeClr>
                  </a:outerShdw>
                </a:effectLst>
              </a:rPr>
              <a:t>Perfect Condition</a:t>
            </a:r>
          </a:p>
          <a:p>
            <a:pPr algn="r"/>
            <a:r>
              <a:rPr lang="en-US" sz="2400" b="1" i="1" dirty="0">
                <a:solidFill>
                  <a:srgbClr val="FFFF00"/>
                </a:solidFill>
                <a:effectLst>
                  <a:outerShdw blurRad="50800" dist="38100" dir="5400000" algn="t" rotWithShape="0">
                    <a:schemeClr val="tx2">
                      <a:lumMod val="50000"/>
                      <a:alpha val="40000"/>
                    </a:schemeClr>
                  </a:outerShdw>
                </a:effectLst>
              </a:rPr>
              <a:t>Huge Yard</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680" y="7686144"/>
            <a:ext cx="1504585" cy="1001665"/>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19540" y="7686143"/>
            <a:ext cx="1505616" cy="1002351"/>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4961" y="7685448"/>
            <a:ext cx="1508758"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44113" y="7685447"/>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FB890E16-3342-4556-8D00-0CB7860135EE}"/>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8680" y="5208413"/>
            <a:ext cx="1504585" cy="1001665"/>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a:extLst>
              <a:ext uri="{FF2B5EF4-FFF2-40B4-BE49-F238E27FC236}">
                <a16:creationId xmlns:a16="http://schemas.microsoft.com/office/drawing/2014/main" id="{094E7E87-4198-4F23-898E-A1EE7B1CAD1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119540" y="5210840"/>
            <a:ext cx="1505616" cy="997496"/>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713F0715-3C7C-4C74-84F1-C492E799ABB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94961" y="5207717"/>
            <a:ext cx="1508758" cy="1003053"/>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FFA05966-620D-4CD8-A037-80A75C23D7C5}"/>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144113" y="5207716"/>
            <a:ext cx="1504579" cy="100305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214</TotalTime>
  <Words>140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193 Withers Lane Bellwood ~ Ladson, SC 29456 MLS# 18022737 ~ $239,000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2018-08-14T15:37:12Z</dcterms:modified>
</cp:coreProperties>
</file>