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5" d="100"/>
          <a:sy n="55" d="100"/>
        </p:scale>
        <p:origin x="2688"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3/6/2018</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2">
            <a:extLst>
              <a:ext uri="{28A0092B-C50C-407E-A947-70E740481C1C}">
                <a14:useLocalDpi xmlns:a14="http://schemas.microsoft.com/office/drawing/2010/main" val="0"/>
              </a:ext>
            </a:extLst>
          </a:blip>
          <a:srcRect b="5132"/>
          <a:stretch/>
        </p:blipFill>
        <p:spPr>
          <a:xfrm>
            <a:off x="-948" y="0"/>
            <a:ext cx="6857998" cy="4343400"/>
          </a:xfrm>
          <a:prstGeom prst="rect">
            <a:avLst/>
          </a:prstGeom>
        </p:spPr>
      </p:pic>
      <p:sp>
        <p:nvSpPr>
          <p:cNvPr id="2" name="Title 1"/>
          <p:cNvSpPr>
            <a:spLocks noGrp="1"/>
          </p:cNvSpPr>
          <p:nvPr>
            <p:ph type="ctrTitle"/>
          </p:nvPr>
        </p:nvSpPr>
        <p:spPr>
          <a:xfrm>
            <a:off x="-1898" y="3589713"/>
            <a:ext cx="6845928" cy="609600"/>
          </a:xfrm>
        </p:spPr>
        <p:txBody>
          <a:bodyPr>
            <a:noAutofit/>
          </a:bodyPr>
          <a:lstStyle/>
          <a:p>
            <a:pPr algn="r"/>
            <a:r>
              <a:rPr lang="en-US" sz="2000" b="1" i="1" dirty="0">
                <a:solidFill>
                  <a:srgbClr val="FFFF00"/>
                </a:solidFill>
                <a:effectLst>
                  <a:outerShdw blurRad="38100" dist="38100" dir="2700000" algn="tl">
                    <a:srgbClr val="000000">
                      <a:alpha val="43137"/>
                    </a:srgbClr>
                  </a:outerShdw>
                </a:effectLst>
                <a:latin typeface="Trebuchet MS" panose="020B0603020202020204" pitchFamily="34" charset="0"/>
              </a:rPr>
              <a:t>Agent Bonus &amp;</a:t>
            </a:r>
            <a:br>
              <a:rPr lang="en-US" sz="2000" b="1" i="1" dirty="0">
                <a:solidFill>
                  <a:srgbClr val="FFFF00"/>
                </a:solidFill>
                <a:effectLst>
                  <a:outerShdw blurRad="38100" dist="38100" dir="2700000" algn="tl">
                    <a:srgbClr val="000000">
                      <a:alpha val="43137"/>
                    </a:srgbClr>
                  </a:outerShdw>
                </a:effectLst>
                <a:latin typeface="Trebuchet MS" panose="020B0603020202020204" pitchFamily="34" charset="0"/>
              </a:rPr>
            </a:br>
            <a:r>
              <a:rPr lang="en-US" sz="2000" b="1" i="1" dirty="0">
                <a:solidFill>
                  <a:srgbClr val="FFFF00"/>
                </a:solidFill>
                <a:effectLst>
                  <a:outerShdw blurRad="38100" dist="38100" dir="2700000" algn="tl">
                    <a:srgbClr val="000000">
                      <a:alpha val="43137"/>
                    </a:srgbClr>
                  </a:outerShdw>
                </a:effectLst>
                <a:latin typeface="Trebuchet MS" panose="020B0603020202020204" pitchFamily="34" charset="0"/>
              </a:rPr>
              <a:t>6 Months Regime Paid</a:t>
            </a:r>
          </a:p>
        </p:txBody>
      </p:sp>
      <p:sp>
        <p:nvSpPr>
          <p:cNvPr id="3" name="Subtitle 2"/>
          <p:cNvSpPr>
            <a:spLocks noGrp="1"/>
          </p:cNvSpPr>
          <p:nvPr>
            <p:ph type="subTitle" idx="1"/>
          </p:nvPr>
        </p:nvSpPr>
        <p:spPr>
          <a:xfrm>
            <a:off x="0" y="5481226"/>
            <a:ext cx="6858000" cy="1660579"/>
          </a:xfrm>
        </p:spPr>
        <p:txBody>
          <a:bodyPr anchor="ctr">
            <a:noAutofit/>
          </a:bodyPr>
          <a:lstStyle/>
          <a:p>
            <a:r>
              <a:rPr lang="en-US" sz="1150" dirty="0">
                <a:solidFill>
                  <a:schemeClr val="bg1">
                    <a:lumMod val="50000"/>
                  </a:schemeClr>
                </a:solidFill>
                <a:latin typeface="Trebuchet MS" panose="020B0603020202020204" pitchFamily="34" charset="0"/>
              </a:rPr>
              <a:t>Move in ready 2 story townhouse on Daniel Island ideally located across from pond and within walking distance to Pierce Park pool &amp; pavilion. Home is recently painted with hardwood floors, built ins, upgraded lighting and plantation shutters throughout. Fully appointed eat in kitchen with raised breakfast bar, </a:t>
            </a:r>
            <a:r>
              <a:rPr lang="en-US" sz="1150" dirty="0" err="1">
                <a:solidFill>
                  <a:schemeClr val="bg1">
                    <a:lumMod val="50000"/>
                  </a:schemeClr>
                </a:solidFill>
                <a:latin typeface="Trebuchet MS" panose="020B0603020202020204" pitchFamily="34" charset="0"/>
              </a:rPr>
              <a:t>corian</a:t>
            </a:r>
            <a:r>
              <a:rPr lang="en-US" sz="1150" dirty="0">
                <a:solidFill>
                  <a:schemeClr val="bg1">
                    <a:lumMod val="50000"/>
                  </a:schemeClr>
                </a:solidFill>
                <a:latin typeface="Trebuchet MS" panose="020B0603020202020204" pitchFamily="34" charset="0"/>
              </a:rPr>
              <a:t> countertops and 2014 stainless steel appliances. Open floor plan offers separate dining area, and fireplace in family room. Master suite is upstairs with walk in closet and private bath featuring garden tub and walk in glass shower. 2 additional bedrooms upstairs share full bath. Courtyard out back with patio and surrounded by privacy fence. One car garage can be accessed from rear alley. Buyer will pay 6 months regime fee with acceptable offer!</a:t>
            </a:r>
          </a:p>
        </p:txBody>
      </p:sp>
      <p:sp>
        <p:nvSpPr>
          <p:cNvPr id="13" name="Title 1"/>
          <p:cNvSpPr txBox="1">
            <a:spLocks/>
          </p:cNvSpPr>
          <p:nvPr/>
        </p:nvSpPr>
        <p:spPr>
          <a:xfrm>
            <a:off x="0" y="3445627"/>
            <a:ext cx="6844030" cy="897773"/>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1800" b="1" dirty="0">
                <a:solidFill>
                  <a:schemeClr val="bg1"/>
                </a:solidFill>
                <a:effectLst>
                  <a:outerShdw blurRad="38100" dist="38100" dir="2700000" algn="tl">
                    <a:srgbClr val="000000">
                      <a:alpha val="43137"/>
                    </a:srgbClr>
                  </a:outerShdw>
                </a:effectLst>
                <a:latin typeface="Trebuchet MS" panose="020B0603020202020204" pitchFamily="34" charset="0"/>
              </a:rPr>
              <a:t>1943 Pierce Street</a:t>
            </a:r>
          </a:p>
          <a:p>
            <a:pPr algn="l"/>
            <a:r>
              <a:rPr lang="en-US" sz="1400" b="1" dirty="0">
                <a:solidFill>
                  <a:schemeClr val="bg1"/>
                </a:solidFill>
                <a:effectLst>
                  <a:outerShdw blurRad="38100" dist="38100" dir="2700000" algn="tl">
                    <a:srgbClr val="000000">
                      <a:alpha val="43137"/>
                    </a:srgbClr>
                  </a:outerShdw>
                </a:effectLst>
                <a:latin typeface="Trebuchet MS" panose="020B0603020202020204" pitchFamily="34" charset="0"/>
              </a:rPr>
              <a:t>Daniel Island ~ Charleston</a:t>
            </a:r>
          </a:p>
          <a:p>
            <a:pPr algn="l"/>
            <a:r>
              <a:rPr lang="en-US" sz="1400" b="1" dirty="0">
                <a:solidFill>
                  <a:schemeClr val="bg1"/>
                </a:solidFill>
                <a:effectLst>
                  <a:outerShdw blurRad="38100" dist="38100" dir="2700000" algn="tl">
                    <a:srgbClr val="000000">
                      <a:alpha val="43137"/>
                    </a:srgbClr>
                  </a:outerShdw>
                </a:effectLst>
                <a:latin typeface="Trebuchet MS" panose="020B0603020202020204" pitchFamily="34" charset="0"/>
              </a:rPr>
              <a:t>MLS# 18002197 ~ $399,900</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42366" y="8326061"/>
            <a:ext cx="528301" cy="7582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243525"/>
            <a:ext cx="6858000" cy="923330"/>
          </a:xfrm>
          <a:prstGeom prst="rect">
            <a:avLst/>
          </a:prstGeom>
        </p:spPr>
        <p:txBody>
          <a:bodyPr wrap="square">
            <a:spAutoFit/>
          </a:bodyPr>
          <a:lstStyle/>
          <a:p>
            <a:pPr algn="ctr"/>
            <a:r>
              <a:rPr lang="en-US" b="1" dirty="0">
                <a:solidFill>
                  <a:schemeClr val="tx2">
                    <a:lumMod val="50000"/>
                  </a:schemeClr>
                </a:solidFill>
                <a:latin typeface="Trebuchet MS" panose="020B0603020202020204" pitchFamily="34" charset="0"/>
              </a:rPr>
              <a:t>Jennifer Frampton Pait</a:t>
            </a:r>
          </a:p>
          <a:p>
            <a:pPr algn="ctr"/>
            <a:r>
              <a:rPr lang="en-US" dirty="0">
                <a:solidFill>
                  <a:schemeClr val="tx2">
                    <a:lumMod val="50000"/>
                  </a:schemeClr>
                </a:solidFill>
                <a:latin typeface="Trebuchet MS" panose="020B0603020202020204" pitchFamily="34" charset="0"/>
              </a:rPr>
              <a:t>843-568-9509</a:t>
            </a:r>
          </a:p>
          <a:p>
            <a:pPr algn="ctr"/>
            <a:r>
              <a:rPr lang="en-US" sz="1600" dirty="0">
                <a:solidFill>
                  <a:schemeClr val="tx2">
                    <a:lumMod val="50000"/>
                  </a:schemeClr>
                </a:solidFill>
                <a:latin typeface="Trebuchet MS" panose="020B0603020202020204" pitchFamily="34" charset="0"/>
              </a:rPr>
              <a:t>jenniferfp@carolinaone.com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62600" y="8280095"/>
            <a:ext cx="1235609" cy="850190"/>
          </a:xfrm>
          <a:prstGeom prst="rect">
            <a:avLst/>
          </a:prstGeom>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191571" y="4419600"/>
            <a:ext cx="1590228" cy="1061626"/>
          </a:xfrm>
          <a:prstGeom prst="rect">
            <a:avLst/>
          </a:prstGeom>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201" y="4419600"/>
            <a:ext cx="1590228" cy="1061626"/>
          </a:xfrm>
          <a:prstGeom prst="rect">
            <a:avLst/>
          </a:prstGeom>
        </p:spPr>
      </p:pic>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486447" y="4419600"/>
            <a:ext cx="1590228" cy="1061626"/>
          </a:xfrm>
          <a:prstGeom prst="rect">
            <a:avLst/>
          </a:prstGeom>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81324" y="7141804"/>
            <a:ext cx="1590228" cy="1061626"/>
          </a:xfrm>
          <a:prstGeom prst="rect">
            <a:avLst/>
          </a:prstGeom>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486447" y="7141804"/>
            <a:ext cx="1590228" cy="1061626"/>
          </a:xfrm>
          <a:prstGeom prst="rect">
            <a:avLst/>
          </a:prstGeom>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191571" y="7141804"/>
            <a:ext cx="1590228" cy="1061626"/>
          </a:xfrm>
          <a:prstGeom prst="rect">
            <a:avLst/>
          </a:prstGeom>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6201" y="7141804"/>
            <a:ext cx="1590228" cy="1061626"/>
          </a:xfrm>
          <a:prstGeom prst="rect">
            <a:avLst/>
          </a:prstGeom>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105400" y="157574"/>
            <a:ext cx="1590228" cy="1061626"/>
          </a:xfrm>
          <a:prstGeom prst="rect">
            <a:avLst/>
          </a:prstGeom>
          <a:ln>
            <a:solidFill>
              <a:schemeClr val="bg1"/>
            </a:solidFill>
          </a:ln>
          <a:effectLst>
            <a:outerShdw blurRad="292100" dist="139700" dir="2700000" algn="tl" rotWithShape="0">
              <a:srgbClr val="333333">
                <a:alpha val="65000"/>
              </a:srgbClr>
            </a:outerShdw>
          </a:effectLst>
        </p:spPr>
      </p:pic>
      <p:pic>
        <p:nvPicPr>
          <p:cNvPr id="24" name="Picture 2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781324" y="4419600"/>
            <a:ext cx="1590227" cy="1061626"/>
          </a:xfrm>
          <a:prstGeom prst="rect">
            <a:avLst/>
          </a:prstGeom>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TotalTime>
  <Words>156</Words>
  <Application>Microsoft Office PowerPoint</Application>
  <PresentationFormat>On-screen Show (4:3)</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Agent Bonus &amp; 6 Months Regime Paid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24</cp:revision>
  <dcterms:created xsi:type="dcterms:W3CDTF">2006-08-16T00:00:00Z</dcterms:created>
  <dcterms:modified xsi:type="dcterms:W3CDTF">2018-03-06T17:21:39Z</dcterms:modified>
</cp:coreProperties>
</file>