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2" y="-208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12/9/2020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470845203"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02"/>
          <a:stretch/>
        </p:blipFill>
        <p:spPr bwMode="auto">
          <a:xfrm>
            <a:off x="1632206" y="-1"/>
            <a:ext cx="6597394" cy="4348663"/>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636778" y="0"/>
            <a:ext cx="6592822" cy="523220"/>
          </a:xfrm>
          <a:prstGeom prst="rect">
            <a:avLst/>
          </a:prstGeom>
        </p:spPr>
        <p:txBody>
          <a:bodyPr wrap="square" anchor="ctr">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Elevator In Place</a:t>
            </a:r>
          </a:p>
        </p:txBody>
      </p:sp>
      <p:sp>
        <p:nvSpPr>
          <p:cNvPr id="2" name="Title 1"/>
          <p:cNvSpPr>
            <a:spLocks noGrp="1"/>
          </p:cNvSpPr>
          <p:nvPr>
            <p:ph type="ctrTitle"/>
          </p:nvPr>
        </p:nvSpPr>
        <p:spPr>
          <a:xfrm>
            <a:off x="1636777" y="4362450"/>
            <a:ext cx="6592823" cy="769441"/>
          </a:xfrm>
        </p:spPr>
        <p:txBody>
          <a:bodyPr anchor="ctr">
            <a:noAutofit/>
          </a:bodyPr>
          <a:lstStyle/>
          <a:p>
            <a:r>
              <a:rPr lang="en-US" sz="2000" b="1" dirty="0">
                <a:latin typeface="Georgia" panose="02040502050405020303" pitchFamily="18" charset="0"/>
                <a:cs typeface="Microsoft Sans Serif" panose="020B0604020202020204" pitchFamily="34" charset="0"/>
              </a:rPr>
              <a:t>1943 Carolina Towne Court</a:t>
            </a:r>
            <a:br>
              <a:rPr lang="en-US" sz="18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Carolina Walk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Mount Pleasant, SC 29464</a:t>
            </a:r>
            <a:br>
              <a:rPr lang="en-US" sz="15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MLS# 20028968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$639,800</a:t>
            </a:r>
          </a:p>
        </p:txBody>
      </p:sp>
      <p:sp>
        <p:nvSpPr>
          <p:cNvPr id="3" name="Subtitle 2"/>
          <p:cNvSpPr>
            <a:spLocks noGrp="1"/>
          </p:cNvSpPr>
          <p:nvPr>
            <p:ph type="subTitle" idx="1"/>
          </p:nvPr>
        </p:nvSpPr>
        <p:spPr>
          <a:xfrm>
            <a:off x="1636778" y="5156820"/>
            <a:ext cx="6592822" cy="3612361"/>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STUNNING 3 bedroom 3.5 bath townhouse centrally located by Towne Center Mall. This home has wonderful curb appeal and is exquisite inside and out. Upon entering the home you are greeted with handsome hardwood floors, heavy crown molding, open floor plan, 3 stop elevator, and an abundance of natural light. The CHEF INSPIRED KITCHEN is gorgeous, beautiful one of a kind granite, stainless steel appliances, HUGE island, gas stove cooktop, subway tile backsplash, custom 42" cabinets, and tons of counter space-the kitchen is spectacular and a must see! The great room is open to the kitchen and is spacious. Off the kitchen is also an office area, powder room, light and bright sun room and screen porch! The stately master bedroom suite is on the third level and has a sitting room and a luxurious spa-like bath with relaxing soaking tub, separate seamless glassed door tiled shower, dual sink vanity, and oversized walk-in closet with custom built in closet system. On this floor there is an additional nicely sized bedroom with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full bath and big walk-in closet. Finishing off the top floor is a large laundry room with plenty of space to move around. The first floor has a full bath and bedroom with outdoor access. This is a perfect room for guests, older children, or to make an office as it is extremely private. The backyard is quiet and has a wonderful covered patio that is ideal for grilling and entertaining family and friends. LOCATION, LOCATION, LOCATION Carolina Walk in Mount Pleasant is a wonderfully landscaped community with walking trails and is centrally located, close to 526, schools, restaurants, stores, beaches, airport and downtown Charleston with 5 star restaurants, shops, history, tours...This home has it all-call today for a showing.</a:t>
            </a:r>
          </a:p>
          <a:p>
            <a:endParaRPr lang="en-US" sz="1100" b="1" i="1" dirty="0">
              <a:solidFill>
                <a:schemeClr val="tx1"/>
              </a:solidFill>
              <a:latin typeface="Georgia" panose="02040502050405020303" pitchFamily="18" charset="0"/>
              <a:cs typeface="Microsoft Sans Serif" panose="020B0604020202020204" pitchFamily="34" charset="0"/>
            </a:endParaRPr>
          </a:p>
          <a:p>
            <a:r>
              <a:rPr lang="en-US" sz="1100" b="1" i="1" dirty="0">
                <a:solidFill>
                  <a:schemeClr val="tx1"/>
                </a:solidFill>
                <a:latin typeface="Georgia" panose="02040502050405020303" pitchFamily="18" charset="0"/>
                <a:cs typeface="Microsoft Sans Serif" panose="020B0604020202020204" pitchFamily="34" charset="0"/>
              </a:rPr>
              <a:t>Take a video tour: </a:t>
            </a:r>
            <a:r>
              <a:rPr lang="en-US" sz="1100" b="1" i="1" dirty="0">
                <a:solidFill>
                  <a:schemeClr val="tx1"/>
                </a:solidFill>
                <a:latin typeface="Georgia" panose="02040502050405020303" pitchFamily="18" charset="0"/>
                <a:cs typeface="Microsoft Sans Serif" panose="020B0604020202020204" pitchFamily="34" charset="0"/>
                <a:hlinkClick r:id="rId3"/>
              </a:rPr>
              <a:t>https://vimeo.com/470845203</a:t>
            </a:r>
            <a:r>
              <a:rPr lang="en-US" sz="11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43" y="273"/>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42" y="1105403"/>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42" y="2210533"/>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542" y="6631053"/>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543" y="5525923"/>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preferRelativeResize="0">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543" y="3315663"/>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preferRelativeResize="0">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543" y="4420793"/>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preferRelativeResize="0">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542" y="7736182"/>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417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1943 Carolina Towne Court Carolina Walk · Mount Pleasant, SC 29464 MLS# 20028968 · $639,800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69</cp:revision>
  <dcterms:created xsi:type="dcterms:W3CDTF">2006-08-16T00:00:00Z</dcterms:created>
  <dcterms:modified xsi:type="dcterms:W3CDTF">2020-12-09T16:36:09Z</dcterms:modified>
</cp:coreProperties>
</file>