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</p:sldIdLst>
  <p:sldSz cx="7772400" cy="10058400"/>
  <p:notesSz cx="6858000" cy="9144000"/>
  <p:defaultTextStyle>
    <a:defPPr>
      <a:defRPr lang="en-US"/>
    </a:defPPr>
    <a:lvl1pPr marL="0" algn="l" defTabSz="99276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496382" algn="l" defTabSz="99276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992764" algn="l" defTabSz="99276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489146" algn="l" defTabSz="99276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1985528" algn="l" defTabSz="99276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481910" algn="l" defTabSz="99276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2978292" algn="l" defTabSz="99276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474674" algn="l" defTabSz="99276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3971056" algn="l" defTabSz="99276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68" userDrawn="1">
          <p15:clr>
            <a:srgbClr val="A4A3A4"/>
          </p15:clr>
        </p15:guide>
        <p15:guide id="2" pos="244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0253F"/>
    <a:srgbClr val="79B8F9"/>
    <a:srgbClr val="79B8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50" d="100"/>
          <a:sy n="50" d="100"/>
        </p:scale>
        <p:origin x="2604" y="48"/>
      </p:cViewPr>
      <p:guideLst>
        <p:guide orient="horz" pos="3168"/>
        <p:guide pos="244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58726" y="2011680"/>
            <a:ext cx="6995160" cy="268224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5/3/2018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165860" y="4886490"/>
            <a:ext cx="5440680" cy="25704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634990" y="402804"/>
            <a:ext cx="1748790" cy="8582237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8620" y="402804"/>
            <a:ext cx="5116830" cy="8582237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0170" y="894080"/>
            <a:ext cx="6023610" cy="268224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0170" y="3678086"/>
            <a:ext cx="6023610" cy="2214244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6080" y="9411125"/>
            <a:ext cx="647700" cy="535517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8620" y="2346962"/>
            <a:ext cx="3432810" cy="6638079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50970" y="2346962"/>
            <a:ext cx="3432810" cy="6638079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" y="400473"/>
            <a:ext cx="6995160" cy="1676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" y="2251499"/>
            <a:ext cx="3434159" cy="1101301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3948271" y="2251499"/>
            <a:ext cx="3435509" cy="1101301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8620" y="3464562"/>
            <a:ext cx="3434159" cy="552047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48271" y="3464562"/>
            <a:ext cx="3435509" cy="552047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1" y="400473"/>
            <a:ext cx="2557066" cy="170434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8621" y="2235202"/>
            <a:ext cx="2557066" cy="6749839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038792" y="400474"/>
            <a:ext cx="4344988" cy="8584566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0" y="894080"/>
            <a:ext cx="4663440" cy="766022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54480" y="2686897"/>
            <a:ext cx="4663440" cy="581152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indent="0" algn="l" rtl="0" eaLnBrk="1" latinLnBrk="0" hangingPunct="1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54480" y="1711287"/>
            <a:ext cx="4663440" cy="777850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88620" y="402802"/>
            <a:ext cx="6995160" cy="16764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88620" y="2346960"/>
            <a:ext cx="6995160" cy="690676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388620" y="9411125"/>
            <a:ext cx="1813560" cy="535517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655570" y="9411125"/>
            <a:ext cx="2461260" cy="535517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736080" y="9411125"/>
            <a:ext cx="647700" cy="535517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18" Type="http://schemas.openxmlformats.org/officeDocument/2006/relationships/image" Target="../media/image17.jpeg"/><Relationship Id="rId3" Type="http://schemas.microsoft.com/office/2007/relationships/hdphoto" Target="../media/hdphoto1.wdp"/><Relationship Id="rId7" Type="http://schemas.openxmlformats.org/officeDocument/2006/relationships/image" Target="../media/image6.jpeg"/><Relationship Id="rId12" Type="http://schemas.openxmlformats.org/officeDocument/2006/relationships/image" Target="../media/image11.jpg"/><Relationship Id="rId17" Type="http://schemas.openxmlformats.org/officeDocument/2006/relationships/image" Target="../media/image16.jpeg"/><Relationship Id="rId2" Type="http://schemas.openxmlformats.org/officeDocument/2006/relationships/image" Target="../media/image2.png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g"/><Relationship Id="rId15" Type="http://schemas.openxmlformats.org/officeDocument/2006/relationships/image" Target="../media/image1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Relationship Id="rId1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 l="-47000" r="-4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524000" y="26991"/>
            <a:ext cx="1295400" cy="1332883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2"/>
            <a:ext cx="7772400" cy="5341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Rectangle 20"/>
          <p:cNvSpPr/>
          <p:nvPr/>
        </p:nvSpPr>
        <p:spPr>
          <a:xfrm>
            <a:off x="-4267199" y="7540973"/>
            <a:ext cx="4038600" cy="1129024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5000" y="5506022"/>
            <a:ext cx="5611092" cy="3290567"/>
          </a:xfrm>
        </p:spPr>
        <p:txBody>
          <a:bodyPr anchor="ctr">
            <a:noAutofit/>
          </a:bodyPr>
          <a:lstStyle/>
          <a:p>
            <a:pPr marL="285750" indent="-285750" algn="l">
              <a:buFont typeface="Wingdings" panose="05000000000000000000" pitchFamily="2" charset="2"/>
              <a:buChar char="v"/>
            </a:pPr>
            <a:r>
              <a:rPr lang="en-US" sz="1600" b="1" dirty="0">
                <a:solidFill>
                  <a:srgbClr val="10253F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Coveted location in Essex on a very quiet street</a:t>
            </a:r>
          </a:p>
          <a:p>
            <a:pPr marL="285750" indent="-285750" algn="l">
              <a:buFont typeface="Wingdings" panose="05000000000000000000" pitchFamily="2" charset="2"/>
              <a:buChar char="v"/>
            </a:pPr>
            <a:r>
              <a:rPr lang="en-US" sz="1600" b="1" dirty="0">
                <a:solidFill>
                  <a:srgbClr val="10253F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Charleston Single Magnolia Model plan </a:t>
            </a:r>
          </a:p>
          <a:p>
            <a:pPr marL="285750" indent="-285750" algn="l">
              <a:buFont typeface="Wingdings" panose="05000000000000000000" pitchFamily="2" charset="2"/>
              <a:buChar char="v"/>
            </a:pPr>
            <a:r>
              <a:rPr lang="en-US" sz="1600" b="1" dirty="0">
                <a:solidFill>
                  <a:srgbClr val="10253F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 bedrooms, 3 full Baths</a:t>
            </a:r>
          </a:p>
          <a:p>
            <a:pPr marL="285750" indent="-285750" algn="l">
              <a:buFont typeface="Wingdings" panose="05000000000000000000" pitchFamily="2" charset="2"/>
              <a:buChar char="v"/>
            </a:pPr>
            <a:r>
              <a:rPr lang="en-US" sz="1600" b="1" dirty="0">
                <a:solidFill>
                  <a:srgbClr val="10253F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Open Floor Plan of 2338 Square Feet</a:t>
            </a:r>
          </a:p>
          <a:p>
            <a:pPr marL="285750" indent="-285750" algn="l">
              <a:buFont typeface="Wingdings" panose="05000000000000000000" pitchFamily="2" charset="2"/>
              <a:buChar char="v"/>
            </a:pPr>
            <a:r>
              <a:rPr lang="en-US" sz="1600" b="1" dirty="0">
                <a:solidFill>
                  <a:srgbClr val="10253F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Gorgeous hardwoods on the 1st floor</a:t>
            </a:r>
          </a:p>
          <a:p>
            <a:pPr marL="285750" indent="-285750" algn="l">
              <a:buFont typeface="Wingdings" panose="05000000000000000000" pitchFamily="2" charset="2"/>
              <a:buChar char="v"/>
            </a:pPr>
            <a:r>
              <a:rPr lang="en-US" sz="1600" b="1" dirty="0">
                <a:solidFill>
                  <a:srgbClr val="10253F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Granite counter tops and Stainless Steel Appliances </a:t>
            </a:r>
          </a:p>
          <a:p>
            <a:pPr marL="285750" indent="-285750" algn="l">
              <a:buFont typeface="Wingdings" panose="05000000000000000000" pitchFamily="2" charset="2"/>
              <a:buChar char="v"/>
            </a:pPr>
            <a:r>
              <a:rPr lang="en-US" sz="1600" b="1" dirty="0">
                <a:solidFill>
                  <a:srgbClr val="10253F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Outdoor living with 3 porches and a patio </a:t>
            </a:r>
          </a:p>
          <a:p>
            <a:pPr marL="285750" indent="-285750" algn="l">
              <a:buFont typeface="Wingdings" panose="05000000000000000000" pitchFamily="2" charset="2"/>
              <a:buChar char="v"/>
            </a:pPr>
            <a:r>
              <a:rPr lang="en-US" sz="1600" b="1" dirty="0">
                <a:solidFill>
                  <a:srgbClr val="10253F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Fire pit in the large fenced back yard</a:t>
            </a:r>
          </a:p>
          <a:p>
            <a:pPr marL="285750" indent="-285750" algn="l">
              <a:buFont typeface="Wingdings" panose="05000000000000000000" pitchFamily="2" charset="2"/>
              <a:buChar char="v"/>
            </a:pPr>
            <a:r>
              <a:rPr lang="en-US" sz="1600" b="1" dirty="0">
                <a:solidFill>
                  <a:srgbClr val="10253F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Neighborhood pools, playground, 3 acre park, fenced dog park, kayak launch</a:t>
            </a:r>
          </a:p>
          <a:p>
            <a:pPr marL="285750" indent="-285750" algn="l">
              <a:buFont typeface="Wingdings" panose="05000000000000000000" pitchFamily="2" charset="2"/>
              <a:buChar char="v"/>
            </a:pPr>
            <a:r>
              <a:rPr lang="en-US" sz="1600" b="1" dirty="0">
                <a:solidFill>
                  <a:srgbClr val="10253F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Greenway Trail is right outside your door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77200" y="2825237"/>
            <a:ext cx="4593312" cy="685800"/>
          </a:xfrm>
        </p:spPr>
        <p:txBody>
          <a:bodyPr anchor="ctr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/>
          </a:bodyPr>
          <a:lstStyle/>
          <a:p>
            <a:r>
              <a:rPr lang="en-US" sz="2000" cap="none" dirty="0">
                <a:ln w="3175" cmpd="sng">
                  <a:solidFill>
                    <a:schemeClr val="bg1"/>
                  </a:solidFill>
                  <a:prstDash val="solid"/>
                </a:ln>
                <a:solidFill>
                  <a:sysClr val="windowText" lastClr="000000"/>
                </a:solidFill>
                <a:effectLst/>
                <a:latin typeface="Century Gothic" panose="020B0502020202020204" pitchFamily="34" charset="0"/>
              </a:rPr>
              <a:t>1945 </a:t>
            </a:r>
            <a:r>
              <a:rPr lang="en-US" sz="2000" cap="none" dirty="0" err="1">
                <a:ln w="3175" cmpd="sng">
                  <a:solidFill>
                    <a:schemeClr val="bg1"/>
                  </a:solidFill>
                  <a:prstDash val="solid"/>
                </a:ln>
                <a:solidFill>
                  <a:sysClr val="windowText" lastClr="000000"/>
                </a:solidFill>
                <a:effectLst/>
                <a:latin typeface="Century Gothic" panose="020B0502020202020204" pitchFamily="34" charset="0"/>
              </a:rPr>
              <a:t>Gracewood</a:t>
            </a:r>
            <a:r>
              <a:rPr lang="en-US" sz="2000" cap="none" dirty="0">
                <a:ln w="3175" cmpd="sng">
                  <a:solidFill>
                    <a:schemeClr val="bg1"/>
                  </a:solidFill>
                  <a:prstDash val="solid"/>
                </a:ln>
                <a:solidFill>
                  <a:sysClr val="windowText" lastClr="000000"/>
                </a:solidFill>
                <a:effectLst/>
                <a:latin typeface="Century Gothic" panose="020B0502020202020204" pitchFamily="34" charset="0"/>
              </a:rPr>
              <a:t> Drive</a:t>
            </a:r>
            <a:br>
              <a:rPr lang="en-US" sz="2000" cap="none" dirty="0">
                <a:ln w="3175" cmpd="sng">
                  <a:solidFill>
                    <a:schemeClr val="bg1"/>
                  </a:solidFill>
                  <a:prstDash val="solid"/>
                </a:ln>
                <a:solidFill>
                  <a:sysClr val="windowText" lastClr="000000"/>
                </a:solidFill>
                <a:effectLst/>
                <a:latin typeface="Century Gothic" panose="020B0502020202020204" pitchFamily="34" charset="0"/>
              </a:rPr>
            </a:br>
            <a:r>
              <a:rPr lang="en-US" sz="1600" cap="none" dirty="0">
                <a:ln w="3175" cmpd="sng">
                  <a:solidFill>
                    <a:schemeClr val="bg1"/>
                  </a:solidFill>
                  <a:prstDash val="solid"/>
                </a:ln>
                <a:solidFill>
                  <a:sysClr val="windowText" lastClr="000000"/>
                </a:solidFill>
                <a:effectLst/>
                <a:latin typeface="Century Gothic" panose="020B0502020202020204" pitchFamily="34" charset="0"/>
              </a:rPr>
              <a:t>Charleston | MLS# 18012065 | $370,000</a:t>
            </a:r>
            <a:endParaRPr lang="en-US" sz="1200" i="1" cap="none" dirty="0">
              <a:ln w="3175" cmpd="sng">
                <a:solidFill>
                  <a:schemeClr val="bg1"/>
                </a:solidFill>
                <a:prstDash val="solid"/>
              </a:ln>
              <a:solidFill>
                <a:sysClr val="windowText" lastClr="000000"/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9075658"/>
            <a:ext cx="1039092" cy="6858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8979977"/>
            <a:ext cx="7772399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10253F"/>
                </a:solidFill>
                <a:latin typeface="Century Gothic" panose="020B0502020202020204" pitchFamily="34" charset="0"/>
              </a:rPr>
              <a:t>Darlene Tanenbaum</a:t>
            </a:r>
            <a:br>
              <a:rPr lang="en-US" sz="1800" dirty="0">
                <a:solidFill>
                  <a:srgbClr val="10253F"/>
                </a:solidFill>
                <a:latin typeface="Century Gothic" panose="020B0502020202020204" pitchFamily="34" charset="0"/>
              </a:rPr>
            </a:br>
            <a:r>
              <a:rPr lang="en-US" sz="1100" dirty="0">
                <a:solidFill>
                  <a:srgbClr val="10253F"/>
                </a:solidFill>
                <a:latin typeface="Century Gothic" panose="020B0502020202020204" pitchFamily="34" charset="0"/>
              </a:rPr>
              <a:t>(843) 817-9700</a:t>
            </a:r>
          </a:p>
          <a:p>
            <a:pPr algn="ctr"/>
            <a:r>
              <a:rPr lang="en-US" sz="1100" dirty="0">
                <a:solidFill>
                  <a:srgbClr val="10253F"/>
                </a:solidFill>
                <a:latin typeface="Century Gothic" panose="020B0502020202020204" pitchFamily="34" charset="0"/>
              </a:rPr>
              <a:t>darlene.tanenbaum@carolinaoneplus.com</a:t>
            </a:r>
          </a:p>
          <a:p>
            <a:pPr algn="ctr"/>
            <a:r>
              <a:rPr lang="en-US" sz="1100" dirty="0">
                <a:solidFill>
                  <a:srgbClr val="10253F"/>
                </a:solidFill>
                <a:latin typeface="Century Gothic" panose="020B0502020202020204" pitchFamily="34" charset="0"/>
              </a:rPr>
              <a:t>www.darlenetanenbaum.com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15" y="9075658"/>
            <a:ext cx="997527" cy="6858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0" y="9858345"/>
            <a:ext cx="7772399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00" dirty="0">
                <a:solidFill>
                  <a:srgbClr val="10253F"/>
                </a:solidFill>
                <a:latin typeface="Century Gothic" panose="020B0502020202020204" pitchFamily="34" charset="0"/>
              </a:rPr>
              <a:t>Carolina One Real Estate | 2713 Highway 17 North | Mt. Pleasant, SC 29466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43190" y="76200"/>
            <a:ext cx="61814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Essex in Carolina Bay</a:t>
            </a:r>
          </a:p>
          <a:p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1945 </a:t>
            </a:r>
            <a:r>
              <a:rPr lang="en-U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Gracewood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Drive</a:t>
            </a:r>
          </a:p>
          <a:p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MLS# 18012065</a:t>
            </a:r>
          </a:p>
          <a:p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$370,000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2906" y="4337425"/>
            <a:ext cx="1508760" cy="1005840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65" y="5230767"/>
            <a:ext cx="1500378" cy="1000109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90" y="1371600"/>
            <a:ext cx="1508760" cy="1005840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65" y="2658689"/>
            <a:ext cx="1505610" cy="1003740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4361188"/>
            <a:ext cx="1508601" cy="1005734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73" y="7799071"/>
            <a:ext cx="1493010" cy="995340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65" y="3943678"/>
            <a:ext cx="1498282" cy="1005840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65" y="6512125"/>
            <a:ext cx="1508760" cy="1005697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4469" y="1196034"/>
            <a:ext cx="1515505" cy="1010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00012BA-4368-4542-B2E3-BFB6FEBCD08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1196034"/>
            <a:ext cx="1515506" cy="1010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65B000E-54D6-42E9-BB58-10CA0800275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490" y="1196034"/>
            <a:ext cx="1515505" cy="1010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D07DA27-6BB2-4E9C-B7A4-2C45AF362B1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980" y="1196034"/>
            <a:ext cx="1515505" cy="1010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2795034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290</TotalTime>
  <Words>111</Words>
  <Application>Microsoft Office PowerPoint</Application>
  <PresentationFormat>Custom</PresentationFormat>
  <Paragraphs>19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9" baseType="lpstr">
      <vt:lpstr>Book Antiqua</vt:lpstr>
      <vt:lpstr>Century Gothic</vt:lpstr>
      <vt:lpstr>Lucida Sans</vt:lpstr>
      <vt:lpstr>Verdana</vt:lpstr>
      <vt:lpstr>Wingdings</vt:lpstr>
      <vt:lpstr>Wingdings 2</vt:lpstr>
      <vt:lpstr>Wingdings 3</vt:lpstr>
      <vt:lpstr>Apex</vt:lpstr>
      <vt:lpstr>1945 Gracewood Drive Charleston | MLS# 18012065 | $370,000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CVH360</dc:creator>
  <cp:lastModifiedBy>A. Thomas Price</cp:lastModifiedBy>
  <cp:revision>64</cp:revision>
  <dcterms:created xsi:type="dcterms:W3CDTF">2006-08-16T00:00:00Z</dcterms:created>
  <dcterms:modified xsi:type="dcterms:W3CDTF">2018-05-03T19:15:58Z</dcterms:modified>
</cp:coreProperties>
</file>