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24"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4/29/2020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9022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60946"/>
            <a:ext cx="8229600" cy="104073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1949 Gammon Street</a:t>
            </a:r>
          </a:p>
          <a:p>
            <a:pPr algn="ctr"/>
            <a:r>
              <a:rPr lang="de-DE" sz="2000" dirty="0">
                <a:solidFill>
                  <a:schemeClr val="bg2">
                    <a:lumMod val="50000"/>
                  </a:schemeClr>
                </a:solidFill>
                <a:latin typeface="Palatino Linotype" panose="02040502050505030304" pitchFamily="18" charset="0"/>
              </a:rPr>
              <a:t>Carolina Bay ~ Charleston, SC 29414 ~ MLS# 20005636 ~ $419,900</a:t>
            </a:r>
            <a:endParaRPr lang="en-US" sz="20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357257" cy="3912107"/>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Carolina Bay is an incredible community to be a part of and this stunning, two story move-in ready home is the perfect one to pick! You will love this floorplan with its first floor master suite, an added sun room off of the living room, an open concept layout and a great size loft area with access to the balcony. The main living room flows into the granite kitchen with its center island, breakfast bar seating, SS appliances, gas range and subway tile backsplash. A separate dining room is perfect for enjoying meals. The master suite features a tray ceiling, two walk-in closets and an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a:t>
            </a:r>
            <a:r>
              <a:rPr lang="en-US" sz="1050" dirty="0">
                <a:solidFill>
                  <a:schemeClr val="bg2">
                    <a:lumMod val="25000"/>
                  </a:schemeClr>
                </a:solidFill>
                <a:latin typeface="Palatino Linotype" panose="02040502050505030304" pitchFamily="18" charset="0"/>
                <a:cs typeface="Times New Roman" panose="02020603050405020304" pitchFamily="18" charset="0"/>
              </a:rPr>
              <a:t>-suite bath with dual vanity and walk-in tile shower. The screened-in porch is great for enjoying the outdoors and there is a nice fenced-in portion of the backyard next to the detached two car garage.</a:t>
            </a:r>
          </a:p>
          <a:p>
            <a:r>
              <a:rPr lang="en-US" sz="1050" b="1" i="1" dirty="0">
                <a:solidFill>
                  <a:schemeClr val="bg2">
                    <a:lumMod val="25000"/>
                  </a:schemeClr>
                </a:solidFill>
                <a:latin typeface="Palatino Linotype" panose="02040502050505030304" pitchFamily="18" charset="0"/>
                <a:cs typeface="Times New Roman" panose="02020603050405020304" pitchFamily="18" charset="0"/>
              </a:rPr>
              <a:t>Your safety is our #1 priority. Sellers are open to showings, but will be prescreening buyers and agents regarding any COVID-19 symptoms.</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Fantastic quiet street with low traffic</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Walking distance to West Ashley High School, new middle school and library</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Walking distance to the park for many activities including Food Truck Fridays</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Convenient to all shopping including downtown Charleston</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Close to area beaches</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Great walking community and friendly neighborhood</a:t>
            </a:r>
          </a:p>
          <a:p>
            <a:pPr marL="171450" indent="-171450" algn="l">
              <a:buFont typeface="Arial" panose="020B0604020202020204" pitchFamily="34" charset="0"/>
              <a:buChar char="•"/>
            </a:pPr>
            <a:r>
              <a:rPr lang="en-US" sz="1050" dirty="0">
                <a:solidFill>
                  <a:schemeClr val="bg2">
                    <a:lumMod val="25000"/>
                  </a:schemeClr>
                </a:solidFill>
                <a:latin typeface="Palatino Linotype" panose="02040502050505030304" pitchFamily="18" charset="0"/>
                <a:cs typeface="Times New Roman" panose="02020603050405020304" pitchFamily="18" charset="0"/>
              </a:rPr>
              <a:t>Community has a pool, park, playground, miles of walking trails, a kayak launch and green space where food trucks come for events</a:t>
            </a:r>
          </a:p>
          <a:p>
            <a:endParaRPr lang="en-US" sz="1050" dirty="0">
              <a:solidFill>
                <a:schemeClr val="bg2">
                  <a:lumMod val="25000"/>
                </a:schemeClr>
              </a:solidFill>
              <a:latin typeface="Palatino Linotype" panose="02040502050505030304" pitchFamily="18" charset="0"/>
              <a:cs typeface="Times New Roman" panose="02020603050405020304" pitchFamily="18" charset="0"/>
            </a:endParaRPr>
          </a:p>
          <a:p>
            <a:r>
              <a:rPr lang="en-US" sz="105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0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0" y="0"/>
            <a:ext cx="8229600" cy="430887"/>
          </a:xfrm>
          <a:prstGeom prst="rect">
            <a:avLst/>
          </a:prstGeom>
        </p:spPr>
        <p:txBody>
          <a:bodyPr wrap="square">
            <a:spAutoFit/>
          </a:bodyPr>
          <a:lstStyle/>
          <a:p>
            <a:pPr algn="ctr"/>
            <a:r>
              <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Stunning Two-Story Move-in Ready Home</a:t>
            </a:r>
            <a:endPar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2782" y="9699171"/>
            <a:ext cx="6106886"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63493" y="5601612"/>
            <a:ext cx="1783670" cy="1189113"/>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58505" y="6953596"/>
            <a:ext cx="1793647" cy="1197428"/>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57257" y="8310934"/>
            <a:ext cx="1796143" cy="1197428"/>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228600" y="3765423"/>
            <a:ext cx="1436914" cy="71457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294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2020-04-29T14:15:50Z</dcterms:modified>
</cp:coreProperties>
</file>