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700" y="4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1/9/2018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1/9/2018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99" y="-4743"/>
            <a:ext cx="7313674" cy="4860106"/>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300" dirty="0">
                <a:solidFill>
                  <a:schemeClr val="tx2">
                    <a:lumMod val="75000"/>
                  </a:schemeClr>
                </a:solidFill>
                <a:latin typeface="Century Gothic" panose="020B0502020202020204" pitchFamily="34" charset="0"/>
              </a:rPr>
              <a:t>This spectacular home is located in desirable Crowfield Plantation. Sellers installed new carpet, fresh paint and new roof in 2016. Formal living, dining, each in kitchen, family room with fire place and over sized master upstairs make this home a must see and must buy! </a:t>
            </a:r>
          </a:p>
          <a:p>
            <a:endParaRPr lang="en-US" sz="1300" dirty="0">
              <a:solidFill>
                <a:schemeClr val="tx2">
                  <a:lumMod val="75000"/>
                </a:schemeClr>
              </a:solidFill>
              <a:latin typeface="Century Gothic" panose="020B0502020202020204" pitchFamily="34" charset="0"/>
            </a:endParaRPr>
          </a:p>
          <a:p>
            <a:r>
              <a:rPr lang="en-US" sz="1300" dirty="0">
                <a:solidFill>
                  <a:schemeClr val="tx2">
                    <a:lumMod val="75000"/>
                  </a:schemeClr>
                </a:solidFill>
                <a:latin typeface="Century Gothic" panose="020B0502020202020204" pitchFamily="34" charset="0"/>
              </a:rPr>
              <a:t>Situated on an over sized lot, you can relax on your screened porch or follow the trail behind the house and walk to the lake!</a:t>
            </a:r>
            <a:endParaRPr lang="en-US" sz="1300" b="1" dirty="0">
              <a:solidFill>
                <a:schemeClr val="tx2">
                  <a:lumMod val="75000"/>
                </a:schemeClr>
              </a:solidFill>
              <a:latin typeface="Century Gothic" panose="020B0502020202020204" pitchFamily="34" charset="0"/>
            </a:endParaRPr>
          </a:p>
        </p:txBody>
      </p:sp>
      <p:sp>
        <p:nvSpPr>
          <p:cNvPr id="17" name="Rectangle 16"/>
          <p:cNvSpPr/>
          <p:nvPr/>
        </p:nvSpPr>
        <p:spPr>
          <a:xfrm>
            <a:off x="1" y="9198114"/>
            <a:ext cx="7315199" cy="707886"/>
          </a:xfrm>
          <a:prstGeom prst="rect">
            <a:avLst/>
          </a:prstGeom>
        </p:spPr>
        <p:txBody>
          <a:bodyPr wrap="square">
            <a:spAutoFit/>
          </a:bodyPr>
          <a:lstStyle/>
          <a:p>
            <a:pPr algn="ctr"/>
            <a:r>
              <a:rPr lang="en-US" sz="1600" dirty="0">
                <a:solidFill>
                  <a:srgbClr val="00325C"/>
                </a:solidFill>
                <a:latin typeface="Century Gothic" panose="020B0502020202020204" pitchFamily="34" charset="0"/>
              </a:rPr>
              <a:t>Connie White, Broker</a:t>
            </a:r>
          </a:p>
          <a:p>
            <a:pPr algn="ctr"/>
            <a:r>
              <a:rPr lang="en-US" sz="1200" dirty="0">
                <a:solidFill>
                  <a:srgbClr val="00325C"/>
                </a:solidFill>
                <a:latin typeface="Century Gothic" panose="020B0502020202020204" pitchFamily="34" charset="0"/>
              </a:rPr>
              <a:t>843-532-3356</a:t>
            </a:r>
          </a:p>
          <a:p>
            <a:pPr algn="ctr"/>
            <a:r>
              <a:rPr lang="en-US" sz="1200" dirty="0">
                <a:solidFill>
                  <a:srgbClr val="00325C"/>
                </a:solidFill>
                <a:latin typeface="Century Gothic" panose="020B0502020202020204" pitchFamily="34" charset="0"/>
              </a:rPr>
              <a:t>conniesyouragent@gmail.com</a:t>
            </a:r>
            <a:endParaRPr lang="en-US" sz="105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707886"/>
          </a:xfrm>
          <a:prstGeom prst="rect">
            <a:avLst/>
          </a:prstGeom>
          <a:noFill/>
        </p:spPr>
        <p:txBody>
          <a:bodyPr wrap="square">
            <a:spAutoFit/>
          </a:bodyPr>
          <a:lstStyle/>
          <a:p>
            <a:pPr algn="ctr"/>
            <a:r>
              <a:rPr lang="en-US" sz="4000" b="1">
                <a:ln w="3175">
                  <a:noFill/>
                </a:ln>
                <a:solidFill>
                  <a:schemeClr val="tx2"/>
                </a:solidFill>
                <a:effectLst>
                  <a:outerShdw blurRad="50800" dist="38100" dir="5400000" algn="t" rotWithShape="0">
                    <a:prstClr val="black">
                      <a:alpha val="40000"/>
                    </a:prstClr>
                  </a:outerShdw>
                </a:effectLst>
                <a:latin typeface="Freestyle Script" panose="030804020302050B0404" pitchFamily="66" charset="0"/>
              </a:rPr>
              <a:t>New Roof in 2016</a:t>
            </a:r>
            <a:r>
              <a:rPr lang="en-US" sz="4000" b="1" dirty="0">
                <a:ln w="3175">
                  <a:noFill/>
                </a:ln>
                <a:solidFill>
                  <a:schemeClr val="tx2"/>
                </a:solidFill>
                <a:effectLst>
                  <a:outerShdw blurRad="50800" dist="38100" dir="5400000" algn="t" rotWithShape="0">
                    <a:prstClr val="black">
                      <a:alpha val="40000"/>
                    </a:prstClr>
                  </a:outerShdw>
                </a:effectLst>
                <a:latin typeface="Freestyle Script" panose="030804020302050B0404" pitchFamily="66" charset="0"/>
              </a:rPr>
              <a:t>!!</a:t>
            </a:r>
          </a:p>
        </p:txBody>
      </p:sp>
      <p:sp>
        <p:nvSpPr>
          <p:cNvPr id="2" name="Title 1"/>
          <p:cNvSpPr>
            <a:spLocks noGrp="1"/>
          </p:cNvSpPr>
          <p:nvPr>
            <p:ph type="ctrTitle"/>
          </p:nvPr>
        </p:nvSpPr>
        <p:spPr>
          <a:xfrm>
            <a:off x="1905000" y="4941351"/>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194 Winding Rock Road</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Crowfield Plantation :: Goose Creek, SC 29445</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17033506 :: $264,000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4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7544645" y="-206514"/>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716896">
            <a:off x="7774950" y="251927"/>
            <a:ext cx="1778051" cy="400110"/>
          </a:xfrm>
          <a:prstGeom prst="rect">
            <a:avLst/>
          </a:prstGeom>
          <a:noFill/>
        </p:spPr>
        <p:txBody>
          <a:bodyPr wrap="none" rtlCol="0">
            <a:spAutoFit/>
          </a:bodyPr>
          <a:lstStyle/>
          <a:p>
            <a:pPr algn="ctr"/>
            <a:r>
              <a:rPr lang="en-US" b="1" i="1" dirty="0">
                <a:solidFill>
                  <a:srgbClr val="FFFF00"/>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64" y="5011420"/>
            <a:ext cx="1827774" cy="1214785"/>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3" y="7721265"/>
            <a:ext cx="1828136" cy="1214787"/>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13" y="6366146"/>
            <a:ext cx="1828374" cy="1215181"/>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30337"/>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3650" y="9362150"/>
            <a:ext cx="850392" cy="425903"/>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339</TotalTime>
  <Words>114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194 Winding Rock Road Crowfield Plantation :: Goose Creek, SC 29445 MLS# 17033506 :: $264,000 4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57</cp:revision>
  <dcterms:created xsi:type="dcterms:W3CDTF">2006-08-16T00:00:00Z</dcterms:created>
  <dcterms:modified xsi:type="dcterms:W3CDTF">2018-01-09T11:26:30Z</dcterms:modified>
</cp:coreProperties>
</file>