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gif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9350000" b="-993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1" y="1"/>
            <a:ext cx="5852159" cy="2898647"/>
          </a:xfrm>
        </p:spPr>
        <p:txBody>
          <a:bodyPr anchor="ctr">
            <a:noAutofit/>
          </a:bodyPr>
          <a:lstStyle/>
          <a:p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Great New Winnsboro Lake Listing</a:t>
            </a:r>
            <a:b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3200" dirty="0"/>
            </a:br>
            <a:r>
              <a:rPr lang="en-US" sz="2800" b="1" dirty="0"/>
              <a:t>1950 Walkers Ferry Place</a:t>
            </a:r>
            <a:br>
              <a:rPr lang="en-US" sz="2400" dirty="0"/>
            </a:br>
            <a:r>
              <a:rPr lang="en-US" sz="2400" dirty="0"/>
              <a:t>Winnsboro Lakes</a:t>
            </a:r>
            <a:br>
              <a:rPr lang="en-US" sz="2400" dirty="0"/>
            </a:br>
            <a:r>
              <a:rPr lang="en-US" sz="2400" dirty="0"/>
              <a:t>Johns Island, SC 29455</a:t>
            </a:r>
            <a:br>
              <a:rPr lang="en-US" sz="2400" dirty="0"/>
            </a:br>
            <a:r>
              <a:rPr lang="en-US" sz="2400" dirty="0"/>
              <a:t>MLS# 16027869</a:t>
            </a:r>
            <a:br>
              <a:rPr lang="en-US" sz="2400" dirty="0"/>
            </a:br>
            <a:r>
              <a:rPr lang="en-US" sz="2400" dirty="0"/>
              <a:t>$235,000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841" y="3010535"/>
            <a:ext cx="5852159" cy="2628265"/>
          </a:xfrm>
        </p:spPr>
        <p:txBody>
          <a:bodyPr anchor="ctr">
            <a:noAutofit/>
          </a:bodyPr>
          <a:lstStyle/>
          <a:p>
            <a:r>
              <a:rPr lang="en-US" sz="1600" dirty="0"/>
              <a:t>This is a Very Well Maintained, and nicely Updated Ranch Style Home, on a Quiet </a:t>
            </a:r>
            <a:r>
              <a:rPr lang="en-US" sz="1600" dirty="0" err="1"/>
              <a:t>Cul</a:t>
            </a:r>
            <a:r>
              <a:rPr lang="en-US" sz="1600" dirty="0"/>
              <a:t> De Sac; in the desirable Winnsboro Lakes Subdivision. There are Three Bedrooms Down and then a Large Upstairs Bonus Room...with it's own 1/2 Bath ** Hardwood Floors through out the main living areas, and bedrooms. Nice size Kitchen with Stainless Steel Appliances, Open to a large Great Room with Custom Fireplace ** Large Fenced Yard ** Huge Deck &amp; Screened Porch ** Conveniently located to both Downtown Charleston, and Kiawah Area (Bohicket Marina and </a:t>
            </a:r>
            <a:r>
              <a:rPr lang="en-US" sz="1600" dirty="0" err="1"/>
              <a:t>Freshfields</a:t>
            </a:r>
            <a:r>
              <a:rPr lang="en-US" sz="1600" dirty="0"/>
              <a:t>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"/>
            <a:ext cx="3291840" cy="18523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41" y="1964538"/>
            <a:ext cx="1600200" cy="9004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4274"/>
            <a:ext cx="1600200" cy="901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3443"/>
            <a:ext cx="3291840" cy="18545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77683"/>
            <a:ext cx="1600200" cy="900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41" y="2977154"/>
            <a:ext cx="1600200" cy="90152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5715000"/>
            <a:ext cx="838200" cy="1143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179623" y="5733143"/>
            <a:ext cx="24233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Frank </a:t>
            </a:r>
            <a:r>
              <a:rPr lang="en-US" sz="2400" b="1" dirty="0" err="1"/>
              <a:t>Rutigliano</a:t>
            </a:r>
            <a:endParaRPr lang="en-US" sz="2400" b="1" dirty="0"/>
          </a:p>
          <a:p>
            <a:pPr algn="ctr"/>
            <a:r>
              <a:rPr lang="en-US"/>
              <a:t>843-813-4961</a:t>
            </a:r>
            <a:endParaRPr lang="en-US" dirty="0"/>
          </a:p>
          <a:p>
            <a:pPr algn="ctr"/>
            <a:r>
              <a:rPr lang="en-US" dirty="0"/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5810250"/>
            <a:ext cx="1047750" cy="9525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" y="3990035"/>
            <a:ext cx="1600200" cy="90152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41" y="3990827"/>
            <a:ext cx="1600200" cy="90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112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Great New Winnsboro Lake Listing  1950 Walkers Ferry Place Winnsboro Lakes Johns Island, SC 29455 MLS# 16027869 $235,000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6</cp:revision>
  <dcterms:created xsi:type="dcterms:W3CDTF">2006-08-16T00:00:00Z</dcterms:created>
  <dcterms:modified xsi:type="dcterms:W3CDTF">2016-10-28T14:21:06Z</dcterms:modified>
</cp:coreProperties>
</file>