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10/6/2015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microsoft.com/office/2007/relationships/hdphoto" Target="../media/hdphoto1.wdp"/><Relationship Id="rId3" Type="http://schemas.openxmlformats.org/officeDocument/2006/relationships/image" Target="../media/image2.jpg"/><Relationship Id="rId7" Type="http://schemas.openxmlformats.org/officeDocument/2006/relationships/image" Target="../media/image6.jp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5" Type="http://schemas.openxmlformats.org/officeDocument/2006/relationships/image" Target="../media/image13.gif"/><Relationship Id="rId10" Type="http://schemas.openxmlformats.org/officeDocument/2006/relationships/image" Target="../media/image9.jpg"/><Relationship Id="rId4" Type="http://schemas.openxmlformats.org/officeDocument/2006/relationships/image" Target="../media/image3.png"/><Relationship Id="rId9" Type="http://schemas.openxmlformats.org/officeDocument/2006/relationships/image" Target="../media/image8.jpg"/><Relationship Id="rId14" Type="http://schemas.openxmlformats.org/officeDocument/2006/relationships/image" Target="../media/image1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7772400" cy="2209800"/>
          </a:xfrm>
          <a:prstGeom prst="rect">
            <a:avLst/>
          </a:prstGeom>
        </p:spPr>
      </p:pic>
      <p:sp>
        <p:nvSpPr>
          <p:cNvPr id="2" name="Title 1"/>
          <p:cNvSpPr>
            <a:spLocks noGrp="1"/>
          </p:cNvSpPr>
          <p:nvPr>
            <p:ph type="ctrTitle"/>
          </p:nvPr>
        </p:nvSpPr>
        <p:spPr>
          <a:xfrm>
            <a:off x="-4762" y="0"/>
            <a:ext cx="3886197" cy="738664"/>
          </a:xfrm>
        </p:spPr>
        <p:txBody>
          <a:bodyPr anchor="t">
            <a:noAutofit/>
          </a:bodyPr>
          <a:lstStyle/>
          <a:p>
            <a:pPr algn="l"/>
            <a:r>
              <a:rPr lang="en-US" sz="32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Country Living close to </a:t>
            </a:r>
            <a:r>
              <a:rPr lang="en-US" sz="32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town</a:t>
            </a:r>
            <a:endParaRPr lang="en-US" sz="32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435117" y="4114800"/>
            <a:ext cx="4902166" cy="4639207"/>
          </a:xfrm>
        </p:spPr>
        <p:txBody>
          <a:bodyPr anchor="ctr">
            <a:noAutofit/>
          </a:bodyPr>
          <a:lstStyle/>
          <a:p>
            <a:r>
              <a:rPr lang="en-US" sz="1500" dirty="0" smtClean="0">
                <a:solidFill>
                  <a:schemeClr val="bg2">
                    <a:lumMod val="50000"/>
                  </a:schemeClr>
                </a:solidFill>
                <a:latin typeface="Lucida Sans" panose="020B0602030504020204" pitchFamily="34" charset="0"/>
              </a:rPr>
              <a:t>Country </a:t>
            </a:r>
            <a:r>
              <a:rPr lang="en-US" sz="1500" dirty="0">
                <a:solidFill>
                  <a:schemeClr val="bg2">
                    <a:lumMod val="50000"/>
                  </a:schemeClr>
                </a:solidFill>
                <a:latin typeface="Lucida Sans" panose="020B0602030504020204" pitchFamily="34" charset="0"/>
              </a:rPr>
              <a:t>Living Close to the City! This move in ready Home is sure to be HOME SWEET HOME for those who love the trees and a large lot</a:t>
            </a:r>
            <a:r>
              <a:rPr lang="en-US" sz="1500" dirty="0" smtClean="0">
                <a:solidFill>
                  <a:schemeClr val="bg2">
                    <a:lumMod val="50000"/>
                  </a:schemeClr>
                </a:solidFill>
                <a:latin typeface="Lucida Sans" panose="020B0602030504020204" pitchFamily="34" charset="0"/>
              </a:rPr>
              <a:t>, a </a:t>
            </a:r>
            <a:r>
              <a:rPr lang="en-US" sz="1500" dirty="0">
                <a:solidFill>
                  <a:schemeClr val="bg2">
                    <a:lumMod val="50000"/>
                  </a:schemeClr>
                </a:solidFill>
                <a:latin typeface="Lucida Sans" panose="020B0602030504020204" pitchFamily="34" charset="0"/>
              </a:rPr>
              <a:t>neighborhood free of HOA rules and a short commute to downtown and the </a:t>
            </a:r>
            <a:r>
              <a:rPr lang="en-US" sz="1500" dirty="0" smtClean="0">
                <a:solidFill>
                  <a:schemeClr val="bg2">
                    <a:lumMod val="50000"/>
                  </a:schemeClr>
                </a:solidFill>
                <a:latin typeface="Lucida Sans" panose="020B0602030504020204" pitchFamily="34" charset="0"/>
              </a:rPr>
              <a:t>beaches.</a:t>
            </a:r>
          </a:p>
          <a:p>
            <a:endParaRPr lang="en-US" sz="1500" dirty="0">
              <a:solidFill>
                <a:schemeClr val="bg2">
                  <a:lumMod val="50000"/>
                </a:schemeClr>
              </a:solidFill>
              <a:latin typeface="Lucida Sans" panose="020B0602030504020204" pitchFamily="34" charset="0"/>
            </a:endParaRPr>
          </a:p>
          <a:p>
            <a:r>
              <a:rPr lang="en-US" sz="1500" dirty="0" smtClean="0">
                <a:solidFill>
                  <a:schemeClr val="bg2">
                    <a:lumMod val="50000"/>
                  </a:schemeClr>
                </a:solidFill>
                <a:latin typeface="Lucida Sans" panose="020B0602030504020204" pitchFamily="34" charset="0"/>
              </a:rPr>
              <a:t>This </a:t>
            </a:r>
            <a:r>
              <a:rPr lang="en-US" sz="1500" dirty="0">
                <a:solidFill>
                  <a:schemeClr val="bg2">
                    <a:lumMod val="50000"/>
                  </a:schemeClr>
                </a:solidFill>
                <a:latin typeface="Lucida Sans" panose="020B0602030504020204" pitchFamily="34" charset="0"/>
              </a:rPr>
              <a:t>Three Bedroom two bath home has a large kitchen with attractive backsplash and tile flooring</a:t>
            </a:r>
            <a:r>
              <a:rPr lang="en-US" sz="1500" dirty="0" smtClean="0">
                <a:solidFill>
                  <a:schemeClr val="bg2">
                    <a:lumMod val="50000"/>
                  </a:schemeClr>
                </a:solidFill>
                <a:latin typeface="Lucida Sans" panose="020B0602030504020204" pitchFamily="34" charset="0"/>
              </a:rPr>
              <a:t>.</a:t>
            </a:r>
          </a:p>
          <a:p>
            <a:endParaRPr lang="en-US" sz="1500" dirty="0">
              <a:solidFill>
                <a:schemeClr val="bg2">
                  <a:lumMod val="50000"/>
                </a:schemeClr>
              </a:solidFill>
              <a:latin typeface="Lucida Sans" panose="020B0602030504020204" pitchFamily="34" charset="0"/>
            </a:endParaRPr>
          </a:p>
          <a:p>
            <a:r>
              <a:rPr lang="en-US" sz="1500" dirty="0" smtClean="0">
                <a:solidFill>
                  <a:schemeClr val="bg2">
                    <a:lumMod val="50000"/>
                  </a:schemeClr>
                </a:solidFill>
                <a:latin typeface="Lucida Sans" panose="020B0602030504020204" pitchFamily="34" charset="0"/>
              </a:rPr>
              <a:t>The </a:t>
            </a:r>
            <a:r>
              <a:rPr lang="en-US" sz="1500" dirty="0">
                <a:solidFill>
                  <a:schemeClr val="bg2">
                    <a:lumMod val="50000"/>
                  </a:schemeClr>
                </a:solidFill>
                <a:latin typeface="Lucida Sans" panose="020B0602030504020204" pitchFamily="34" charset="0"/>
              </a:rPr>
              <a:t>dining area overlooks the plush back yard and is open to the living area. A separate laundry room and a one car garage attached, make this a very charming</a:t>
            </a:r>
            <a:r>
              <a:rPr lang="en-US" sz="1500" dirty="0" smtClean="0">
                <a:solidFill>
                  <a:schemeClr val="bg2">
                    <a:lumMod val="50000"/>
                  </a:schemeClr>
                </a:solidFill>
                <a:latin typeface="Lucida Sans" panose="020B0602030504020204" pitchFamily="34" charset="0"/>
              </a:rPr>
              <a:t>, very </a:t>
            </a:r>
            <a:r>
              <a:rPr lang="en-US" sz="1500" dirty="0">
                <a:solidFill>
                  <a:schemeClr val="bg2">
                    <a:lumMod val="50000"/>
                  </a:schemeClr>
                </a:solidFill>
                <a:latin typeface="Lucida Sans" panose="020B0602030504020204" pitchFamily="34" charset="0"/>
              </a:rPr>
              <a:t>comfortable home. </a:t>
            </a:r>
            <a:endParaRPr lang="en-US" sz="1500" dirty="0" smtClean="0">
              <a:solidFill>
                <a:schemeClr val="bg2">
                  <a:lumMod val="50000"/>
                </a:schemeClr>
              </a:solidFill>
              <a:latin typeface="Lucida Sans" panose="020B0602030504020204" pitchFamily="34" charset="0"/>
            </a:endParaRPr>
          </a:p>
          <a:p>
            <a:endParaRPr lang="en-US" sz="1500" dirty="0">
              <a:solidFill>
                <a:schemeClr val="bg2">
                  <a:lumMod val="50000"/>
                </a:schemeClr>
              </a:solidFill>
              <a:latin typeface="Lucida Sans" panose="020B0602030504020204" pitchFamily="34" charset="0"/>
            </a:endParaRPr>
          </a:p>
          <a:p>
            <a:r>
              <a:rPr lang="en-US" sz="1500" dirty="0" smtClean="0">
                <a:solidFill>
                  <a:schemeClr val="bg2">
                    <a:lumMod val="50000"/>
                  </a:schemeClr>
                </a:solidFill>
                <a:latin typeface="Lucida Sans" panose="020B0602030504020204" pitchFamily="34" charset="0"/>
              </a:rPr>
              <a:t>This </a:t>
            </a:r>
            <a:r>
              <a:rPr lang="en-US" sz="1500" dirty="0">
                <a:solidFill>
                  <a:schemeClr val="bg2">
                    <a:lumMod val="50000"/>
                  </a:schemeClr>
                </a:solidFill>
                <a:latin typeface="Lucida Sans" panose="020B0602030504020204" pitchFamily="34" charset="0"/>
              </a:rPr>
              <a:t>established neighborhood has seen many new homes go up in the past few years. Easy to see don't miss it! Great fenced yard for children and pets to run and play.</a:t>
            </a:r>
          </a:p>
        </p:txBody>
      </p:sp>
      <p:sp>
        <p:nvSpPr>
          <p:cNvPr id="4" name="Rectangle 3"/>
          <p:cNvSpPr/>
          <p:nvPr/>
        </p:nvSpPr>
        <p:spPr>
          <a:xfrm>
            <a:off x="3881434" y="0"/>
            <a:ext cx="3886199" cy="738664"/>
          </a:xfrm>
          <a:prstGeom prst="rect">
            <a:avLst/>
          </a:prstGeom>
        </p:spPr>
        <p:txBody>
          <a:bodyPr wrap="square">
            <a:spAutoFit/>
          </a:bodyPr>
          <a:lstStyle/>
          <a:p>
            <a:pPr algn="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1952 </a:t>
            </a:r>
            <a:r>
              <a:rPr lang="en-US" sz="1800" dirty="0" err="1">
                <a:solidFill>
                  <a:schemeClr val="bg2">
                    <a:lumMod val="50000"/>
                  </a:schemeClr>
                </a:solidFill>
                <a:effectLst>
                  <a:innerShdw blurRad="63500" dist="50800" dir="13500000">
                    <a:prstClr val="black">
                      <a:alpha val="50000"/>
                    </a:prstClr>
                  </a:innerShdw>
                </a:effectLst>
                <a:latin typeface="Lucida Sans" panose="020B0602030504020204" pitchFamily="34" charset="0"/>
              </a:rPr>
              <a:t>Gasque</a:t>
            </a:r>
            <a:r>
              <a:rPr lang="en-US" sz="18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 </a:t>
            </a:r>
            <a:r>
              <a:rPr lang="en-US" sz="18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Street</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Cedar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Springs - </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Johns Island</a:t>
            </a:r>
          </a:p>
          <a:p>
            <a:pPr algn="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2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15023456 - </a:t>
            </a:r>
            <a:r>
              <a:rPr lang="en-US" sz="12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$240,000</a:t>
            </a:r>
          </a:p>
        </p:txBody>
      </p:sp>
      <p:grpSp>
        <p:nvGrpSpPr>
          <p:cNvPr id="8" name="Group 7"/>
          <p:cNvGrpSpPr/>
          <p:nvPr/>
        </p:nvGrpSpPr>
        <p:grpSpPr>
          <a:xfrm>
            <a:off x="-4763" y="8992671"/>
            <a:ext cx="7772397" cy="978932"/>
            <a:chOff x="-4762" y="9067800"/>
            <a:chExt cx="7772397" cy="978932"/>
          </a:xfrm>
        </p:grpSpPr>
        <p:sp>
          <p:nvSpPr>
            <p:cNvPr id="6" name="Rectangle 5"/>
            <p:cNvSpPr/>
            <p:nvPr/>
          </p:nvSpPr>
          <p:spPr>
            <a:xfrm>
              <a:off x="-4762" y="9067800"/>
              <a:ext cx="7772397" cy="646331"/>
            </a:xfrm>
            <a:prstGeom prst="rect">
              <a:avLst/>
            </a:prstGeom>
          </p:spPr>
          <p:txBody>
            <a:bodyPr wrap="square">
              <a:spAutoFit/>
            </a:bodyPr>
            <a:lstStyle/>
            <a:p>
              <a:pPr algn="ctr"/>
              <a:r>
                <a:rPr lang="en-US" sz="1400" dirty="0">
                  <a:latin typeface="Lucida Sans" panose="020B0602030504020204" pitchFamily="34" charset="0"/>
                </a:rPr>
                <a:t>Jan M. Miller, </a:t>
              </a:r>
              <a:r>
                <a:rPr lang="en-US" sz="1400" dirty="0" smtClean="0">
                  <a:latin typeface="Lucida Sans" panose="020B0602030504020204" pitchFamily="34" charset="0"/>
                </a:rPr>
                <a:t>Broker Associate</a:t>
              </a:r>
            </a:p>
            <a:p>
              <a:pPr algn="ctr"/>
              <a:r>
                <a:rPr lang="en-US" sz="1100" dirty="0" smtClean="0">
                  <a:latin typeface="Lucida Sans" panose="020B0602030504020204" pitchFamily="34" charset="0"/>
                </a:rPr>
                <a:t>jan.miller@goldenbearrealty.com</a:t>
              </a:r>
            </a:p>
            <a:p>
              <a:pPr algn="ctr"/>
              <a:r>
                <a:rPr lang="en-US" sz="1100" dirty="0" smtClean="0">
                  <a:latin typeface="Lucida Sans" panose="020B0602030504020204" pitchFamily="34" charset="0"/>
                </a:rPr>
                <a:t>www.GoldenBearRealty.com </a:t>
              </a:r>
              <a:endParaRPr lang="en-US" sz="1050" dirty="0">
                <a:latin typeface="Lucida Sans" panose="020B0602030504020204" pitchFamily="34" charset="0"/>
              </a:endParaRPr>
            </a:p>
          </p:txBody>
        </p:sp>
        <p:sp>
          <p:nvSpPr>
            <p:cNvPr id="7" name="Rectangle 6"/>
            <p:cNvSpPr/>
            <p:nvPr/>
          </p:nvSpPr>
          <p:spPr>
            <a:xfrm>
              <a:off x="-4762" y="9677400"/>
              <a:ext cx="7772396" cy="369332"/>
            </a:xfrm>
            <a:prstGeom prst="rect">
              <a:avLst/>
            </a:prstGeom>
          </p:spPr>
          <p:txBody>
            <a:bodyPr wrap="square" anchor="b">
              <a:spAutoFit/>
            </a:bodyPr>
            <a:lstStyle/>
            <a:p>
              <a:pPr algn="ctr"/>
              <a:r>
                <a:rPr lang="en-US" sz="900" dirty="0">
                  <a:latin typeface="Lucida Sans" panose="020B0602030504020204" pitchFamily="34" charset="0"/>
                </a:rPr>
                <a:t>Golden Bear </a:t>
              </a:r>
              <a:r>
                <a:rPr lang="en-US" sz="900" dirty="0" smtClean="0">
                  <a:latin typeface="Lucida Sans" panose="020B0602030504020204" pitchFamily="34" charset="0"/>
                </a:rPr>
                <a:t>Realty | 654 </a:t>
              </a:r>
              <a:r>
                <a:rPr lang="en-US" sz="900" dirty="0">
                  <a:latin typeface="Lucida Sans" panose="020B0602030504020204" pitchFamily="34" charset="0"/>
                </a:rPr>
                <a:t>Coleman Blvd, Suite </a:t>
              </a:r>
              <a:r>
                <a:rPr lang="en-US" sz="900" dirty="0" smtClean="0">
                  <a:latin typeface="Lucida Sans" panose="020B0602030504020204" pitchFamily="34" charset="0"/>
                </a:rPr>
                <a:t>100 | Mt </a:t>
              </a:r>
              <a:r>
                <a:rPr lang="en-US" sz="900" dirty="0">
                  <a:latin typeface="Lucida Sans" panose="020B0602030504020204" pitchFamily="34" charset="0"/>
                </a:rPr>
                <a:t>Pleasant , </a:t>
              </a:r>
              <a:r>
                <a:rPr lang="en-US" sz="900" dirty="0" smtClean="0">
                  <a:latin typeface="Lucida Sans" panose="020B0602030504020204" pitchFamily="34" charset="0"/>
                </a:rPr>
                <a:t>SC 29464</a:t>
              </a:r>
              <a:endParaRPr lang="en-US" sz="900" dirty="0">
                <a:latin typeface="Lucida Sans" panose="020B0602030504020204" pitchFamily="34" charset="0"/>
              </a:endParaRPr>
            </a:p>
            <a:p>
              <a:pPr algn="ctr"/>
              <a:r>
                <a:rPr lang="en-US" sz="900" dirty="0">
                  <a:latin typeface="Lucida Sans" panose="020B0602030504020204" pitchFamily="34" charset="0"/>
                </a:rPr>
                <a:t>Cell (843) </a:t>
              </a:r>
              <a:r>
                <a:rPr lang="en-US" sz="900" dirty="0" smtClean="0">
                  <a:latin typeface="Lucida Sans" panose="020B0602030504020204" pitchFamily="34" charset="0"/>
                </a:rPr>
                <a:t>345-9719 | Office </a:t>
              </a:r>
              <a:r>
                <a:rPr lang="en-US" sz="900" dirty="0">
                  <a:latin typeface="Lucida Sans" panose="020B0602030504020204" pitchFamily="34" charset="0"/>
                </a:rPr>
                <a:t>(855) </a:t>
              </a:r>
              <a:r>
                <a:rPr lang="en-US" sz="900" dirty="0" smtClean="0">
                  <a:latin typeface="Lucida Sans" panose="020B0602030504020204" pitchFamily="34" charset="0"/>
                </a:rPr>
                <a:t>352-9088 | Fax </a:t>
              </a:r>
              <a:r>
                <a:rPr lang="en-US" sz="900" dirty="0">
                  <a:latin typeface="Lucida Sans" panose="020B0602030504020204" pitchFamily="34" charset="0"/>
                </a:rPr>
                <a:t>(561) 721-3311</a:t>
              </a:r>
            </a:p>
          </p:txBody>
        </p:sp>
      </p:grpSp>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201990" y="8966610"/>
            <a:ext cx="1145648" cy="6356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6667376" y="4158246"/>
            <a:ext cx="10287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667377" y="5777659"/>
            <a:ext cx="1028699"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7399" y="4158245"/>
            <a:ext cx="1028699" cy="137159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741168" y="9016484"/>
            <a:ext cx="951789" cy="951789"/>
          </a:xfrm>
          <a:prstGeom prst="rect">
            <a:avLst/>
          </a:prstGeom>
        </p:spPr>
      </p:pic>
      <p:pic>
        <p:nvPicPr>
          <p:cNvPr id="33" name="Picture 2"/>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428564" y="2209799"/>
            <a:ext cx="2267512" cy="1700634"/>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5" name="Picture 2"/>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7399" y="2209799"/>
            <a:ext cx="2267510" cy="1700633"/>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6"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7399" y="7397069"/>
            <a:ext cx="1028699"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7" name="Picture 4"/>
          <p:cNvPicPr>
            <a:picLocks noChangeAspect="1" noChangeArrowheads="1"/>
          </p:cNvPicPr>
          <p:nvPr/>
        </p:nvPicPr>
        <p:blipFill>
          <a:blip r:embed="rId12" cstate="print">
            <a:extLst>
              <a:ext uri="{BEBA8EAE-BF5A-486C-A8C5-ECC9F3942E4B}">
                <a14:imgProps xmlns:a14="http://schemas.microsoft.com/office/drawing/2010/main">
                  <a14:imgLayer r:embed="rId13">
                    <a14:imgEffect>
                      <a14:brightnessContrast bright="40000"/>
                    </a14:imgEffect>
                  </a14:imgLayer>
                </a14:imgProps>
              </a:ext>
              <a:ext uri="{28A0092B-C50C-407E-A947-70E740481C1C}">
                <a14:useLocalDpi xmlns:a14="http://schemas.microsoft.com/office/drawing/2010/main" val="0"/>
              </a:ext>
            </a:extLst>
          </a:blip>
          <a:stretch>
            <a:fillRect/>
          </a:stretch>
        </p:blipFill>
        <p:spPr bwMode="auto">
          <a:xfrm>
            <a:off x="6667377" y="7397072"/>
            <a:ext cx="1028699"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Rectangle 10"/>
          <p:cNvSpPr/>
          <p:nvPr/>
        </p:nvSpPr>
        <p:spPr>
          <a:xfrm>
            <a:off x="2606040" y="2209799"/>
            <a:ext cx="2560320" cy="1384995"/>
          </a:xfrm>
          <a:prstGeom prst="rect">
            <a:avLst/>
          </a:prstGeom>
        </p:spPr>
        <p:txBody>
          <a:bodyPr wrap="square">
            <a:spAutoFit/>
          </a:bodyPr>
          <a:lstStyle/>
          <a:p>
            <a:pPr algn="ctr"/>
            <a:r>
              <a:rPr lang="en-US" sz="2800" i="1"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Just</a:t>
            </a:r>
          </a:p>
          <a:p>
            <a:pPr algn="ctr"/>
            <a:endParaRPr lang="en-US" sz="2800" i="1"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a:p>
            <a:pPr algn="ctr"/>
            <a:r>
              <a:rPr lang="en-US" sz="2800" i="1" dirty="0" smtClean="0">
                <a:solidFill>
                  <a:schemeClr val="bg2">
                    <a:lumMod val="50000"/>
                  </a:schemeClr>
                </a:solidFill>
                <a:effectLst>
                  <a:outerShdw blurRad="38100" dist="38100" dir="2700000" algn="tl">
                    <a:srgbClr val="000000">
                      <a:alpha val="43137"/>
                    </a:srgbClr>
                  </a:outerShdw>
                </a:effectLst>
                <a:latin typeface="Lucida Sans" panose="020B0602030504020204" pitchFamily="34" charset="0"/>
              </a:rPr>
              <a:t>Reduced!</a:t>
            </a:r>
            <a:endParaRPr lang="en-US" sz="2800" i="1" dirty="0">
              <a:solidFill>
                <a:schemeClr val="bg2">
                  <a:lumMod val="50000"/>
                </a:schemeClr>
              </a:solidFill>
              <a:effectLst>
                <a:outerShdw blurRad="38100" dist="38100" dir="2700000" algn="tl">
                  <a:srgbClr val="000000">
                    <a:alpha val="43137"/>
                  </a:srgbClr>
                </a:outerShdw>
              </a:effectLst>
              <a:latin typeface="Lucida Sans" panose="020B0602030504020204" pitchFamily="34" charset="0"/>
            </a:endParaRPr>
          </a:p>
        </p:txBody>
      </p:sp>
      <p:pic>
        <p:nvPicPr>
          <p:cNvPr id="29"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7399" y="5777656"/>
            <a:ext cx="10287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3981" y="9259040"/>
            <a:ext cx="1143000" cy="466677"/>
          </a:xfrm>
          <a:prstGeom prst="rect">
            <a:avLst/>
          </a:prstGeom>
          <a:effectLst/>
        </p:spPr>
      </p:pic>
      <p:pic>
        <p:nvPicPr>
          <p:cNvPr id="22" name="Picture 2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715457" y="626896"/>
            <a:ext cx="2341486" cy="956008"/>
          </a:xfrm>
          <a:prstGeom prst="rect">
            <a:avLst/>
          </a:prstGeom>
          <a:effectLst/>
        </p:spPr>
      </p:pic>
    </p:spTree>
    <p:extLst>
      <p:ext uri="{BB962C8B-B14F-4D97-AF65-F5344CB8AC3E}">
        <p14:creationId xmlns:p14="http://schemas.microsoft.com/office/powerpoint/2010/main" val="34314114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178</TotalTime>
  <Words>199</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eurofurence</vt:lpstr>
      <vt:lpstr>Freestyle Script</vt:lpstr>
      <vt:lpstr>Lucida Sans</vt:lpstr>
      <vt:lpstr>Office Theme</vt:lpstr>
      <vt:lpstr>Country Living close to town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29</cp:revision>
  <dcterms:created xsi:type="dcterms:W3CDTF">2006-08-16T00:00:00Z</dcterms:created>
  <dcterms:modified xsi:type="dcterms:W3CDTF">2015-10-06T13:42:01Z</dcterms:modified>
</cp:coreProperties>
</file>