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266950" y="0"/>
            <a:ext cx="5505450" cy="100584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762250" y="5029200"/>
            <a:ext cx="100584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861838" y="782320"/>
            <a:ext cx="4339590" cy="4206646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851276" y="5191800"/>
            <a:ext cx="4347561" cy="1615164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990541" y="9618321"/>
            <a:ext cx="1702094" cy="33279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396490" y="9618321"/>
            <a:ext cx="2488564" cy="33528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698751" y="9615830"/>
            <a:ext cx="500086" cy="33528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403268"/>
            <a:ext cx="1295400" cy="8582237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9"/>
            <a:ext cx="5116830" cy="8582237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06394" y="9618321"/>
            <a:ext cx="1702094" cy="33279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" y="9615830"/>
            <a:ext cx="3108960" cy="33528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321" y="9611360"/>
            <a:ext cx="500086" cy="3352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780" y="4138695"/>
            <a:ext cx="5317165" cy="199771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780" y="2794001"/>
            <a:ext cx="5317165" cy="109047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15603" y="9616654"/>
            <a:ext cx="1702094" cy="33279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054" y="9616655"/>
            <a:ext cx="2461260" cy="33528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23859" y="9614164"/>
            <a:ext cx="500086" cy="33528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987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51987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51987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35280"/>
            <a:ext cx="5013198" cy="1721104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196210"/>
            <a:ext cx="5013198" cy="883684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8620" y="3129280"/>
            <a:ext cx="6153150" cy="64119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08273" y="1473514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07201" y="1464931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0733" y="1676400"/>
            <a:ext cx="2914650" cy="301752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0733" y="4815997"/>
            <a:ext cx="2914650" cy="2816352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564130" y="1526803"/>
            <a:ext cx="3575304" cy="6169152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930390" y="0"/>
            <a:ext cx="842010" cy="100584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3150" cy="16764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88620" y="2360477"/>
            <a:ext cx="6153150" cy="7107936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609046" y="9618321"/>
            <a:ext cx="1702094" cy="332790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8620" y="9618321"/>
            <a:ext cx="3108960" cy="33528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5313731" y="9615830"/>
            <a:ext cx="500086" cy="33528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2899" y="10160"/>
            <a:ext cx="5303301" cy="1385253"/>
          </a:xfrm>
        </p:spPr>
        <p:txBody>
          <a:bodyPr anchor="ctr"/>
          <a:lstStyle/>
          <a:p>
            <a:pPr algn="ctr"/>
            <a:r>
              <a:rPr lang="en-US" sz="1400" u="sng" dirty="0">
                <a:ln w="500">
                  <a:noFill/>
                </a:ln>
                <a:solidFill>
                  <a:schemeClr val="bg1"/>
                </a:solidFill>
              </a:rPr>
              <a:t>EXQUISITE WATERFRONT LIVING ON PRIVATE, GATED ISLAND!!!</a:t>
            </a:r>
            <a:r>
              <a:rPr lang="en-US" sz="1400" dirty="0">
                <a:ln w="500"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ln w="500">
                  <a:noFill/>
                </a:ln>
                <a:solidFill>
                  <a:schemeClr val="bg1"/>
                </a:solidFill>
              </a:rPr>
              <a:t/>
            </a:r>
            <a:br>
              <a:rPr lang="en-US" sz="1200" dirty="0" smtClean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  <a:t/>
            </a:r>
            <a:b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2000" dirty="0">
                <a:ln w="500">
                  <a:noFill/>
                </a:ln>
                <a:solidFill>
                  <a:schemeClr val="bg1"/>
                </a:solidFill>
              </a:rPr>
              <a:t>1954 Sandy Point </a:t>
            </a:r>
            <a:r>
              <a:rPr lang="en-US" sz="2000" dirty="0" smtClean="0">
                <a:ln w="500">
                  <a:noFill/>
                </a:ln>
                <a:solidFill>
                  <a:schemeClr val="bg1"/>
                </a:solidFill>
              </a:rPr>
              <a:t>Lane</a:t>
            </a:r>
            <a:br>
              <a:rPr lang="en-US" sz="2000" dirty="0" smtClean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1400" dirty="0" smtClean="0">
                <a:ln w="500">
                  <a:noFill/>
                </a:ln>
                <a:solidFill>
                  <a:schemeClr val="bg1"/>
                </a:solidFill>
              </a:rPr>
              <a:t>RiverTowne – Mt Pleasant – MLS# 1413610</a:t>
            </a:r>
            <a:endParaRPr lang="en-US" sz="1400" dirty="0">
              <a:ln w="500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10800" y="5486400"/>
            <a:ext cx="4347561" cy="16151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92495"/>
            <a:ext cx="2316480" cy="97719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850" dirty="0"/>
              <a:t>Experience exquisite waterfront living in this awe-inspiring 8,000 </a:t>
            </a:r>
            <a:r>
              <a:rPr lang="en-US" sz="850" dirty="0" err="1"/>
              <a:t>sq</a:t>
            </a:r>
            <a:r>
              <a:rPr lang="en-US" sz="850" dirty="0"/>
              <a:t>' estate located on .75 acres on the gated, private Island of Sandy Point ~ Few properties enjoy such a privileged position with only 4 homes on the island ~ This unique and rare property was designed by architect Doug Cowden and was built by the owner and developer of the island ~ Savor the breath-taking views from most every room ~ Step out onto the private dock which cascades out over the deep water of the Wando River ~ There are 2 covered pier heads with power and water perfect for entertaining, a 22,000 pound boat lift securing a 32' Jupiter boat and 1 jet ski which all convey with an acceptable offer ~ Owner estimates that the dock can accommodate a 40'-50' boat and the River is approximately 6' deep at low tide ~ This stately property offers many hand crafted architectural features including mahogany archways, art niches, cornices, custom molding, imported beams/marble/tiles and inlaid Bavarian cherry wood flooring and designer lighting ~ Drive between the two majestic lions down the brick parkway and enter into the home through the grand double mahogany front door with transom and sidelights ~ A 20' foyer with imported Travertine marble floors, a grand staircase that curves to the 2nd floor and an exquisite chandelier ~ Continue on to the gathering room featuring a marble fireplace and a formal dining room ~ A magnificent eat in kitchen complete with: high end granite counter tops, abundant cabinetry, GE Monogram stainless steel appliances: 6 burner gas and electric stove, double wall oven, 2 dishwashers, and a breakfast bar that seats 8 comfortably ~ A large rotund like breakfast area overlooks the serene creek that flows from the Wando river into the island ~ A family room with 20' open beamed ceilings and a wall of windows across the entire back of the home that overlooks the Wando River ~ The modern elegance of this home is shown in the first floor master </a:t>
            </a:r>
            <a:r>
              <a:rPr lang="en-US" sz="850" dirty="0" err="1"/>
              <a:t>en</a:t>
            </a:r>
            <a:r>
              <a:rPr lang="en-US" sz="850" dirty="0"/>
              <a:t>-suite which includes a fireplace, large sitting area, hand carved mahogany shell sculptures set within the built in book shelves and a private entrance to the terraces and pool, two hers closets and one his closet that measures 8' x 10' ~ Additionally on the 2nd floor are 4 full master suites with full baths and private balconies ~ A handsome library that overlooks the Wando River ~ The 3rd floor provides a nanny/housekeeper suite with a full bath ~ Indulge in the tranquility found on the back deck of the house with the beautiful pool and multiple seating areas, fully equipped BBQ pavilion with granite bar area for 12+ people all surrounded by custom design decorative ironwork and gates perfect for summertime parties ~ The spacious 1,000 </a:t>
            </a:r>
            <a:r>
              <a:rPr lang="en-US" sz="850" dirty="0" err="1"/>
              <a:t>sq</a:t>
            </a:r>
            <a:r>
              <a:rPr lang="en-US" sz="850" dirty="0"/>
              <a:t>' 4 car garage is heated and cooled ~ Also three HVAC units, 1 year old water heater, a flood policy-$600/</a:t>
            </a:r>
            <a:r>
              <a:rPr lang="en-US" sz="850" dirty="0" err="1"/>
              <a:t>yr</a:t>
            </a:r>
            <a:r>
              <a:rPr lang="en-US" sz="850"/>
              <a:t> and home is under termite bond, full security system including video cameras, central vacuum ~ Refrigerator, washer, dryer, furniture, also convey with acceptable offer</a:t>
            </a:r>
            <a:endParaRPr lang="en-US" sz="85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7" t="12344" r="188" b="19561"/>
          <a:stretch/>
        </p:blipFill>
        <p:spPr bwMode="auto">
          <a:xfrm>
            <a:off x="2410715" y="1486371"/>
            <a:ext cx="5257581" cy="261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410715" y="4834067"/>
            <a:ext cx="5267669" cy="1219091"/>
            <a:chOff x="2410715" y="4226090"/>
            <a:chExt cx="5267669" cy="1219091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0715" y="4226090"/>
              <a:ext cx="1625455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31822" y="4226090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52930" y="4226090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2410715" y="6144116"/>
            <a:ext cx="5267669" cy="1219091"/>
            <a:chOff x="2410715" y="5764089"/>
            <a:chExt cx="5267669" cy="1219091"/>
          </a:xfrm>
        </p:grpSpPr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0715" y="5764089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31823" y="5764089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52930" y="5764089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2410715" y="7454165"/>
            <a:ext cx="5267669" cy="1219091"/>
            <a:chOff x="2410715" y="7302088"/>
            <a:chExt cx="5267669" cy="1219091"/>
          </a:xfrm>
        </p:grpSpPr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10715" y="730208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31823" y="730208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52930" y="730208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2626598" y="8764216"/>
            <a:ext cx="4835903" cy="1200329"/>
            <a:chOff x="2824735" y="8764216"/>
            <a:chExt cx="4835903" cy="120032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3006" y="8820312"/>
              <a:ext cx="1627632" cy="1088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674109" y="8764216"/>
              <a:ext cx="229108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/>
                <a:t>Aviles Real Estate </a:t>
              </a:r>
              <a:r>
                <a:rPr lang="en-US" sz="1200" dirty="0" smtClean="0"/>
                <a:t>Brokerage</a:t>
              </a:r>
            </a:p>
            <a:p>
              <a:pPr algn="ctr"/>
              <a:r>
                <a:rPr lang="en-US" sz="1200" b="1" i="1" dirty="0"/>
                <a:t>Susan </a:t>
              </a:r>
              <a:r>
                <a:rPr lang="en-US" sz="1200" b="1" i="1" dirty="0" smtClean="0"/>
                <a:t>Aviles</a:t>
              </a:r>
            </a:p>
            <a:p>
              <a:pPr algn="ctr"/>
              <a:r>
                <a:rPr lang="en-US" sz="1200" dirty="0" smtClean="0"/>
                <a:t>843-697-2383</a:t>
              </a:r>
            </a:p>
            <a:p>
              <a:pPr algn="ctr"/>
              <a:r>
                <a:rPr lang="en-US" sz="1200" b="1" i="1" dirty="0"/>
                <a:t>Gil Aviles </a:t>
              </a:r>
              <a:endParaRPr lang="en-US" sz="1200" b="1" i="1" dirty="0" smtClean="0"/>
            </a:p>
            <a:p>
              <a:pPr algn="ctr"/>
              <a:r>
                <a:rPr lang="en-US" sz="1200" dirty="0" smtClean="0"/>
                <a:t>843-697-5535</a:t>
              </a:r>
            </a:p>
            <a:p>
              <a:pPr algn="ctr"/>
              <a:r>
                <a:rPr lang="en-US" sz="1200" dirty="0"/>
                <a:t>www.Aviles-RealEstate.com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735" y="8820312"/>
              <a:ext cx="782098" cy="1088136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2316480" y="4189111"/>
            <a:ext cx="545592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i="1" cap="none" spc="0" dirty="0" smtClean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Price Reduced Almost $400k!</a:t>
            </a:r>
            <a:endParaRPr lang="en-US" sz="30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0580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576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Opulent</vt:lpstr>
      <vt:lpstr>EXQUISITE WATERFRONT LIVING ON PRIVATE, GATED ISLAND!!!   1954 Sandy Point Lane RiverTowne – Mt Pleasant – MLS# 1413610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EXQUISITE WATERFRONT LIVING ON PRIVATE, GATED ISLAND!!!   1954 Sandy Point Lane RiverTowne – Mt Pleasant – MLS# 1413610</dc:title>
  <dc:creator>CVH360</dc:creator>
  <cp:lastModifiedBy>atp1313@gmail.com</cp:lastModifiedBy>
  <cp:revision>4</cp:revision>
  <dcterms:created xsi:type="dcterms:W3CDTF">2006-08-16T00:00:00Z</dcterms:created>
  <dcterms:modified xsi:type="dcterms:W3CDTF">2014-11-19T19:49:54Z</dcterms:modified>
</cp:coreProperties>
</file>