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8" y="-1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0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5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0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2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3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6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2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3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1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4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7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4CE8-938B-4D78-A0A8-EE51A12BB5C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gif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/>
          <a:stretch>
            <a:fillRect l="-65000" r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9412288"/>
            <a:ext cx="777239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ell MT" panose="02020503060305020303" pitchFamily="18" charset="0"/>
              </a:rPr>
              <a:t>       AgentOwned Charleston Group </a:t>
            </a:r>
            <a:r>
              <a:rPr kumimoji="0" lang="en-US" altLang="en-US" sz="1200" b="0" i="0" u="none" strike="noStrike" cap="none" normalizeH="0" baseline="0" noProof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•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ell MT" panose="02020503060305020303" pitchFamily="18" charset="0"/>
              </a:rPr>
              <a:t> 902 Savannah Hwy. </a:t>
            </a:r>
            <a:r>
              <a:rPr kumimoji="0" lang="en-US" altLang="en-US" sz="1200" b="0" i="0" u="none" strike="noStrike" cap="none" normalizeH="0" baseline="0" noProof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•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ell MT" panose="02020503060305020303" pitchFamily="18" charset="0"/>
              </a:rPr>
              <a:t> Charleston, SC  29407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  Real Estate </a:t>
            </a:r>
            <a:r>
              <a:rPr kumimoji="0" lang="en-US" altLang="en-US" sz="1000" b="0" i="0" u="none" strike="noStrike" cap="none" normalizeH="0" baseline="0" noProof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•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Mortgage </a:t>
            </a:r>
            <a:r>
              <a:rPr kumimoji="0" lang="en-US" altLang="en-US" sz="1000" b="0" i="0" u="none" strike="noStrike" cap="none" normalizeH="0" baseline="0" noProof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•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Insurance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23778" y="8360393"/>
            <a:ext cx="5724842" cy="9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2C2A3"/>
                </a:solidFill>
              </a14:hiddenFill>
            </a:ext>
            <a:ext uri="{91240B29-F687-4F45-9708-019B960494DF}">
              <a14:hiddenLine xmlns:a14="http://schemas.microsoft.com/office/drawing/2010/main" w="317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Bell MT" panose="02020503060305020303" pitchFamily="18" charset="0"/>
              </a:rPr>
              <a:t>David Andrews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Bell MT" panose="02020503060305020303" pitchFamily="18" charset="0"/>
              </a:rPr>
              <a:t>(843) 452-0113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Bell MT" panose="02020503060305020303" pitchFamily="18" charset="0"/>
              </a:rPr>
              <a:t>charlestonda@gmail.com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latin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8779" y="9529162"/>
            <a:ext cx="876300" cy="40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 descr="equal housing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9529162"/>
            <a:ext cx="391623" cy="40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5783" y="168275"/>
            <a:ext cx="4780833" cy="2690270"/>
          </a:xfrm>
          <a:prstGeom prst="rect">
            <a:avLst/>
          </a:prstGeom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7479" y="6334442"/>
            <a:ext cx="7477441" cy="187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>
                <a:latin typeface="Times New Roman" panose="02020603050405020304" pitchFamily="18" charset="0"/>
              </a:rPr>
              <a:t>SUPER VALUE &amp; SO CONVENIENT with easy access to </a:t>
            </a:r>
            <a:r>
              <a:rPr lang="en-US" altLang="en-US" sz="1500" dirty="0" err="1">
                <a:latin typeface="Times New Roman" panose="02020603050405020304" pitchFamily="18" charset="0"/>
              </a:rPr>
              <a:t>hwy</a:t>
            </a:r>
            <a:r>
              <a:rPr lang="en-US" altLang="en-US" sz="1500" dirty="0">
                <a:latin typeface="Times New Roman" panose="02020603050405020304" pitchFamily="18" charset="0"/>
              </a:rPr>
              <a:t> 526, St Francis Hospital, shopping, restaurants, short commute to downtown or the Airport. BRING YOUR BOAT OR RV...NO HOA here!!! This 3 bedroom 1.5 bath home sits on almost HALF AN ACRE in an established neighborhood. The large deck off the family room leads to a fenced in back yard with mature trees. There are so many possibilities with a yard this size. Hardwood floors throughout except for tile in the bathrooms, kitchen, and family room. Kitchen has granite counter tops and stainless appliances. There is a great utility room with plenty of space for storage. Off of the utility room is a large laundry room. QUIET CONVENIENT STREET!!!</a:t>
            </a:r>
            <a:endParaRPr kumimoji="0" lang="en-US" altLang="en-US" sz="1500" i="0" u="none" strike="noStrike" cap="none" normalizeH="0" baseline="0" dirty="0">
              <a:ln>
                <a:noFill/>
              </a:ln>
              <a:latin typeface="Arial" panose="020B060402020202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023779" y="3004853"/>
            <a:ext cx="5724841" cy="108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1959 Teakwood Road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Pierpont ~ Charleston, SC 29414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MLS# 17004511 ~ $239,000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0317" y="5287669"/>
            <a:ext cx="7371765" cy="900465"/>
            <a:chOff x="223678" y="5164980"/>
            <a:chExt cx="7371765" cy="900465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71388" y="5164981"/>
              <a:ext cx="1600200" cy="900464"/>
            </a:xfrm>
            <a:prstGeom prst="rect">
              <a:avLst/>
            </a:prstGeom>
            <a:noFill/>
            <a:ln w="127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5243" y="5164980"/>
              <a:ext cx="1600200" cy="900465"/>
            </a:xfrm>
            <a:prstGeom prst="rect">
              <a:avLst/>
            </a:prstGeom>
            <a:noFill/>
            <a:ln w="127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3678" y="5164980"/>
              <a:ext cx="1600200" cy="900465"/>
            </a:xfrm>
            <a:prstGeom prst="rect">
              <a:avLst/>
            </a:prstGeom>
            <a:noFill/>
            <a:ln w="127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7533" y="5164980"/>
              <a:ext cx="1600200" cy="900465"/>
            </a:xfrm>
            <a:prstGeom prst="rect">
              <a:avLst/>
            </a:prstGeom>
            <a:noFill/>
            <a:ln w="127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00317" y="4139296"/>
            <a:ext cx="7371765" cy="900465"/>
            <a:chOff x="223678" y="3918695"/>
            <a:chExt cx="7371765" cy="90046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7533" y="3918695"/>
              <a:ext cx="1600200" cy="900465"/>
            </a:xfrm>
            <a:prstGeom prst="rect">
              <a:avLst/>
            </a:prstGeom>
            <a:noFill/>
            <a:ln w="127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71388" y="3918695"/>
              <a:ext cx="1600200" cy="900465"/>
            </a:xfrm>
            <a:prstGeom prst="rect">
              <a:avLst/>
            </a:prstGeom>
            <a:noFill/>
            <a:ln w="127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5243" y="3918695"/>
              <a:ext cx="1600200" cy="900465"/>
            </a:xfrm>
            <a:prstGeom prst="rect">
              <a:avLst/>
            </a:prstGeom>
            <a:noFill/>
            <a:ln w="127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3678" y="3918695"/>
              <a:ext cx="1600200" cy="900464"/>
            </a:xfrm>
            <a:prstGeom prst="rect">
              <a:avLst/>
            </a:prstGeom>
            <a:noFill/>
            <a:ln w="12700" cmpd="dbl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958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Bell MT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3</cp:revision>
  <dcterms:created xsi:type="dcterms:W3CDTF">2017-02-16T14:41:52Z</dcterms:created>
  <dcterms:modified xsi:type="dcterms:W3CDTF">2017-02-23T16:47:47Z</dcterms:modified>
</cp:coreProperties>
</file>