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4/22/2016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jpg"/><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image" Target="../media/image14.jpeg"/><Relationship Id="rId2" Type="http://schemas.openxmlformats.org/officeDocument/2006/relationships/image" Target="../media/image1.gif"/><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http://www.charlestonbyday.com/" TargetMode="External"/><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mailto:charlestonbyday@gmail.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2869" y="9013170"/>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931919" y="727283"/>
            <a:ext cx="3737610" cy="2487168"/>
          </a:xfrm>
        </p:spPr>
        <p:txBody>
          <a:bodyPr anchor="t">
            <a:noAutofit/>
          </a:bodyPr>
          <a:lstStyle/>
          <a:p>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195 Tabby Creek </a:t>
            </a:r>
            <a:r>
              <a:rPr lang="en-US" sz="24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Cir</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nn-NO"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Sangaree</a:t>
            </a:r>
            <a:br>
              <a:rPr lang="nn-NO"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nn-NO"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Summerville, SC 29483</a:t>
            </a:r>
            <a:br>
              <a:rPr lang="nn-NO"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nn-NO"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16009672</a:t>
            </a:r>
            <a:br>
              <a:rPr lang="nn-NO"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nn-NO"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a:t>
            </a:r>
            <a:r>
              <a:rPr lang="nn-NO"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129,900</a:t>
            </a:r>
            <a:br>
              <a:rPr lang="nn-NO"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 Bedrooms | 1½ Baths | 1,050sf</a:t>
            </a:r>
            <a:endParaRPr lang="en-US" sz="14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759904" y="3562128"/>
            <a:ext cx="4247810" cy="5311190"/>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Don't miss this little beauty in the Tabby Creek subdivision of </a:t>
            </a:r>
            <a:r>
              <a:rPr lang="en-US" sz="1600" dirty="0" err="1">
                <a:solidFill>
                  <a:schemeClr val="tx1"/>
                </a:solidFill>
                <a:latin typeface="Georgia" panose="02040502050405020303" pitchFamily="18" charset="0"/>
                <a:cs typeface="Microsoft Sans Serif" panose="020B0604020202020204" pitchFamily="34" charset="0"/>
              </a:rPr>
              <a:t>Sangaree</a:t>
            </a:r>
            <a:r>
              <a:rPr lang="en-US" sz="1600" dirty="0">
                <a:solidFill>
                  <a:schemeClr val="tx1"/>
                </a:solidFill>
                <a:latin typeface="Georgia" panose="02040502050405020303" pitchFamily="18" charset="0"/>
                <a:cs typeface="Microsoft Sans Serif" panose="020B0604020202020204" pitchFamily="34" charset="0"/>
              </a:rPr>
              <a:t>. This beautifully renovated home features an open floor plan. Enter your new home into the living room, dining area and kitchen area where the new cabinets, hardwood floors and recessed lighting with dimmers welcome you. There are 3 bedrooms, and 1.5 all ready for you to move your clothes right into the closets! The fenced-in backyard is perfect for the kids to play or your family dog to run around. The partial garage is great for storage and there is an extra storage shed in the back yard, which backs up to woods. It is so private in the yard. Come make an appointment today.</a:t>
            </a:r>
            <a:endParaRPr lang="en-US" sz="1400" dirty="0">
              <a:solidFill>
                <a:schemeClr val="tx1"/>
              </a:solidFill>
              <a:latin typeface="Georgia" panose="02040502050405020303" pitchFamily="18" charset="0"/>
              <a:cs typeface="Microsoft Sans Serif" panose="020B0604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10207" y="728808"/>
            <a:ext cx="3483793" cy="252575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8924631"/>
            <a:ext cx="2696209" cy="892552"/>
          </a:xfrm>
          <a:prstGeom prst="rect">
            <a:avLst/>
          </a:prstGeom>
        </p:spPr>
        <p:txBody>
          <a:bodyPr wrap="square">
            <a:spAutoFit/>
          </a:bodyPr>
          <a:lstStyle/>
          <a:p>
            <a:pPr algn="ctr"/>
            <a:r>
              <a:rPr lang="en-US" sz="1600" b="1" dirty="0" smtClean="0">
                <a:latin typeface="Georgia" panose="02040502050405020303" pitchFamily="18" charset="0"/>
                <a:cs typeface="Microsoft Sans Serif" panose="020B0604020202020204" pitchFamily="34" charset="0"/>
              </a:rPr>
              <a:t>Susan &amp; Greg Day</a:t>
            </a:r>
            <a:endParaRPr lang="en-US" sz="1600" b="1" dirty="0">
              <a:latin typeface="Georgia" panose="02040502050405020303" pitchFamily="18" charset="0"/>
              <a:cs typeface="Microsoft Sans Serif" panose="020B0604020202020204" pitchFamily="34" charset="0"/>
            </a:endParaRPr>
          </a:p>
          <a:p>
            <a:pPr algn="ctr"/>
            <a:r>
              <a:rPr lang="en-US" sz="1200" dirty="0" smtClean="0">
                <a:latin typeface="Georgia" panose="02040502050405020303" pitchFamily="18" charset="0"/>
                <a:cs typeface="Microsoft Sans Serif" panose="020B0604020202020204" pitchFamily="34" charset="0"/>
              </a:rPr>
              <a:t>843-900-0477 | </a:t>
            </a:r>
            <a:r>
              <a:rPr lang="en-US" sz="1200" dirty="0">
                <a:latin typeface="Georgia" panose="02040502050405020303" pitchFamily="18" charset="0"/>
                <a:cs typeface="Microsoft Sans Serif" panose="020B0604020202020204" pitchFamily="34" charset="0"/>
              </a:rPr>
              <a:t>732-757-2904</a:t>
            </a:r>
            <a:br>
              <a:rPr lang="en-US" sz="1200" dirty="0">
                <a:latin typeface="Georgia" panose="02040502050405020303" pitchFamily="18" charset="0"/>
                <a:cs typeface="Microsoft Sans Serif" panose="020B0604020202020204" pitchFamily="34" charset="0"/>
              </a:rPr>
            </a:br>
            <a:r>
              <a:rPr lang="en-US" sz="1200" dirty="0" smtClean="0">
                <a:latin typeface="Georgia" panose="02040502050405020303" pitchFamily="18" charset="0"/>
                <a:cs typeface="Microsoft Sans Serif" panose="020B0604020202020204" pitchFamily="34" charset="0"/>
                <a:hlinkClick r:id="rId4"/>
              </a:rPr>
              <a:t>charlestonbyday@gmail.com</a:t>
            </a:r>
            <a:r>
              <a:rPr lang="en-US" sz="1200" dirty="0" smtClean="0">
                <a:latin typeface="Georgia" panose="02040502050405020303" pitchFamily="18" charset="0"/>
                <a:cs typeface="Microsoft Sans Serif" panose="020B0604020202020204" pitchFamily="34" charset="0"/>
              </a:rPr>
              <a:t> </a:t>
            </a:r>
          </a:p>
          <a:p>
            <a:pPr algn="ctr"/>
            <a:r>
              <a:rPr lang="en-US" sz="1200" dirty="0" smtClean="0">
                <a:latin typeface="Georgia" panose="02040502050405020303" pitchFamily="18" charset="0"/>
                <a:cs typeface="Microsoft Sans Serif" panose="020B0604020202020204" pitchFamily="34" charset="0"/>
                <a:hlinkClick r:id="rId5"/>
              </a:rPr>
              <a:t>www.charlestonbyday.com</a:t>
            </a:r>
            <a:r>
              <a:rPr lang="en-US" sz="1200" dirty="0" smtClean="0">
                <a:latin typeface="Georgia" panose="02040502050405020303" pitchFamily="18" charset="0"/>
                <a:cs typeface="Microsoft Sans Serif" panose="020B0604020202020204" pitchFamily="34" charset="0"/>
              </a:rPr>
              <a:t> </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1" y="0"/>
            <a:ext cx="7772398" cy="707886"/>
          </a:xfrm>
          <a:prstGeom prst="rect">
            <a:avLst/>
          </a:prstGeom>
        </p:spPr>
        <p:txBody>
          <a:bodyPr wrap="square" anchor="ctr">
            <a:spAutoFit/>
          </a:bodyPr>
          <a:lstStyle/>
          <a:p>
            <a:pPr algn="ctr"/>
            <a:r>
              <a:rPr lang="en-US" sz="4000" i="1" dirty="0" smtClean="0">
                <a:solidFill>
                  <a:srgbClr val="FFFF00"/>
                </a:solidFill>
                <a:effectLst>
                  <a:outerShdw blurRad="38100" dist="38100" dir="2700000" algn="tl">
                    <a:srgbClr val="000000">
                      <a:alpha val="43137"/>
                    </a:srgbClr>
                  </a:outerShdw>
                </a:effectLst>
                <a:latin typeface="Gabriola" panose="04040605051002020D02" pitchFamily="82" charset="0"/>
              </a:rPr>
              <a:t>Adorable Home With A Motivated Seller!</a:t>
            </a:r>
            <a:endParaRPr lang="en-US" sz="4000" b="1" i="1" dirty="0">
              <a:solidFill>
                <a:schemeClr val="bg1"/>
              </a:solidFill>
              <a:effectLst>
                <a:outerShdw blurRad="38100" dist="38100" dir="2700000" algn="tl">
                  <a:srgbClr val="000000">
                    <a:alpha val="43137"/>
                  </a:srgbClr>
                </a:outerShdw>
              </a:effectLst>
              <a:latin typeface="Gabriola" panose="04040605051002020D02" pitchFamily="82" charset="0"/>
            </a:endParaRPr>
          </a:p>
        </p:txBody>
      </p:sp>
      <p:pic>
        <p:nvPicPr>
          <p:cNvPr id="25"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8159986" y="7335923"/>
            <a:ext cx="582930" cy="7772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8021375" y="6047292"/>
            <a:ext cx="1036320" cy="7772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8458200" y="5029200"/>
            <a:ext cx="1036320" cy="7772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007713" y="3562128"/>
            <a:ext cx="1554480" cy="116586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007713" y="4945101"/>
            <a:ext cx="1554480" cy="116586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007713" y="6328074"/>
            <a:ext cx="1554480" cy="116586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1"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007713" y="7711046"/>
            <a:ext cx="1554480" cy="116586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10207" y="3562128"/>
            <a:ext cx="1549696" cy="116227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210207" y="4945101"/>
            <a:ext cx="1549696" cy="116227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6"/>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210207" y="6328074"/>
            <a:ext cx="1549696" cy="116227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6"/>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210207" y="7711046"/>
            <a:ext cx="1549696" cy="116227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6"/>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8562726" y="2883156"/>
            <a:ext cx="871704" cy="116227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167</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195 Tabby Creek Cir  Sangaree Summerville, SC 29483 MLS# 16009672 $129,900  3 Bedrooms | 1½ Baths | 1,050sf</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25</cp:revision>
  <dcterms:created xsi:type="dcterms:W3CDTF">2006-08-16T00:00:00Z</dcterms:created>
  <dcterms:modified xsi:type="dcterms:W3CDTF">2016-04-22T12:03:47Z</dcterms:modified>
</cp:coreProperties>
</file>