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518"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7/28/2014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7/28/2014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7/28/2014</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6" Type="http://schemas.openxmlformats.org/officeDocument/2006/relationships/image" Target="../media/image15.gif"/><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p:cNvSpPr/>
          <p:nvPr/>
        </p:nvSpPr>
        <p:spPr>
          <a:xfrm>
            <a:off x="-16328" y="-1"/>
            <a:ext cx="9160328" cy="1814788"/>
          </a:xfrm>
          <a:prstGeom prst="rect">
            <a:avLst/>
          </a:prstGeom>
          <a:gradFill>
            <a:gsLst>
              <a:gs pos="0">
                <a:srgbClr val="C00000"/>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555672" y="-1"/>
            <a:ext cx="4588328" cy="861654"/>
          </a:xfrm>
        </p:spPr>
        <p:txBody>
          <a:bodyPr>
            <a:normAutofit fontScale="90000"/>
          </a:bodyPr>
          <a:lstStyle/>
          <a:p>
            <a:r>
              <a:rPr lang="en-US" sz="2400" dirty="0">
                <a:solidFill>
                  <a:schemeClr val="bg1"/>
                </a:solidFill>
                <a:effectLst>
                  <a:outerShdw blurRad="38100" dist="38100" dir="2700000" algn="tl">
                    <a:srgbClr val="000000">
                      <a:alpha val="43137"/>
                    </a:srgbClr>
                  </a:outerShdw>
                </a:effectLst>
                <a:latin typeface="Century Gothic" panose="020B0502020202020204" pitchFamily="34" charset="0"/>
              </a:rPr>
              <a:t>~ New Construction for $149k </a:t>
            </a:r>
            <a:r>
              <a:rPr lang="en-US" sz="2400" dirty="0" smtClean="0">
                <a:solidFill>
                  <a:schemeClr val="bg1"/>
                </a:solidFill>
                <a:effectLst>
                  <a:outerShdw blurRad="38100" dist="38100" dir="2700000" algn="tl">
                    <a:srgbClr val="000000">
                      <a:alpha val="43137"/>
                    </a:srgbClr>
                  </a:outerShdw>
                </a:effectLst>
                <a:latin typeface="Century Gothic" panose="020B0502020202020204" pitchFamily="34" charset="0"/>
              </a:rPr>
              <a:t>~</a:t>
            </a:r>
            <a:br>
              <a:rPr lang="en-US" sz="2400" dirty="0" smtClean="0">
                <a:solidFill>
                  <a:schemeClr val="bg1"/>
                </a:solidFill>
                <a:effectLst>
                  <a:outerShdw blurRad="38100" dist="38100" dir="2700000" algn="tl">
                    <a:srgbClr val="000000">
                      <a:alpha val="43137"/>
                    </a:srgbClr>
                  </a:outerShdw>
                </a:effectLst>
                <a:latin typeface="Century Gothic" panose="020B0502020202020204" pitchFamily="34" charset="0"/>
              </a:rPr>
            </a:br>
            <a:r>
              <a:rPr lang="en-US" sz="2400" dirty="0" smtClean="0">
                <a:solidFill>
                  <a:schemeClr val="bg1"/>
                </a:solidFill>
                <a:effectLst>
                  <a:outerShdw blurRad="38100" dist="38100" dir="2700000" algn="tl">
                    <a:srgbClr val="000000">
                      <a:alpha val="43137"/>
                    </a:srgbClr>
                  </a:outerShdw>
                </a:effectLst>
                <a:latin typeface="Century Gothic" panose="020B0502020202020204" pitchFamily="34" charset="0"/>
              </a:rPr>
              <a:t>Bike to Downtown Summerville</a:t>
            </a:r>
            <a:endParaRPr lang="en-US" sz="2400"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3" name="Subtitle 2"/>
          <p:cNvSpPr>
            <a:spLocks noGrp="1"/>
          </p:cNvSpPr>
          <p:nvPr>
            <p:ph type="subTitle" idx="1"/>
          </p:nvPr>
        </p:nvSpPr>
        <p:spPr>
          <a:xfrm>
            <a:off x="4800" y="4216754"/>
            <a:ext cx="9139200" cy="1422045"/>
          </a:xfrm>
        </p:spPr>
        <p:txBody>
          <a:bodyPr anchor="ctr">
            <a:noAutofit/>
          </a:bodyPr>
          <a:lstStyle/>
          <a:p>
            <a:r>
              <a:rPr lang="en-US" sz="1300" dirty="0">
                <a:latin typeface="Century Gothic" panose="020B0502020202020204" pitchFamily="34" charset="0"/>
              </a:rPr>
              <a:t>Prepare to be amazed! Wow KITCHEN and LOCATION. Bike to downtown SUMMERVILLE !! Quality construction OPEN FLOOR PLAN Lincolnville Cottage: a 3Br / 2bath 1-story cottage with a detached Garage. Private wooded view off the back patio. New, beautiful, great price AND Stainless Steel Appliances, Open Floor Plan, High Vaulted Ceilings, Tile Flooring in spacious Baths, Wood Flooring in Kitchen and Living area, Ceiling Fans. So many extras in this house! Only 1.5 miles to Downtown Summerville and short walk to The Park at Gahagan! If you wish a HUGE back yard you can buy more land</a:t>
            </a:r>
            <a:r>
              <a:rPr lang="en-US" sz="1300" dirty="0" smtClean="0">
                <a:latin typeface="Century Gothic" panose="020B0502020202020204" pitchFamily="34" charset="0"/>
              </a:rPr>
              <a:t>!</a:t>
            </a:r>
            <a:endParaRPr lang="en-US" sz="1300" dirty="0">
              <a:latin typeface="Century Gothic" panose="020B0502020202020204" pitchFamily="34" charset="0"/>
            </a:endParaRPr>
          </a:p>
        </p:txBody>
      </p:sp>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r="7291"/>
          <a:stretch/>
        </p:blipFill>
        <p:spPr>
          <a:xfrm>
            <a:off x="3078479" y="3054315"/>
            <a:ext cx="1436914" cy="1162440"/>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45371" y="907393"/>
            <a:ext cx="1828800" cy="1371600"/>
          </a:xfrm>
          <a:prstGeom prst="rect">
            <a:avLst/>
          </a:prstGeom>
        </p:spPr>
      </p:pic>
      <p:pic>
        <p:nvPicPr>
          <p:cNvPr id="6" name="Picture 5"/>
          <p:cNvPicPr>
            <a:picLocks noChangeAspect="1"/>
          </p:cNvPicPr>
          <p:nvPr/>
        </p:nvPicPr>
        <p:blipFill rotWithShape="1">
          <a:blip r:embed="rId4">
            <a:extLst>
              <a:ext uri="{28A0092B-C50C-407E-A947-70E740481C1C}">
                <a14:useLocalDpi xmlns:a14="http://schemas.microsoft.com/office/drawing/2010/main" val="0"/>
              </a:ext>
            </a:extLst>
          </a:blip>
          <a:srcRect l="1855" t="3701" b="12292"/>
          <a:stretch/>
        </p:blipFill>
        <p:spPr>
          <a:xfrm>
            <a:off x="-16328" y="-1"/>
            <a:ext cx="4531721" cy="2964934"/>
          </a:xfrm>
          <a:prstGeom prst="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420857" y="1929382"/>
            <a:ext cx="1828800" cy="1371600"/>
          </a:xfrm>
          <a:prstGeom prst="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930800" y="2380787"/>
            <a:ext cx="1828800" cy="1371600"/>
          </a:xfrm>
          <a:prstGeom prst="rect">
            <a:avLst/>
          </a:prstGeom>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488400" y="3174245"/>
            <a:ext cx="1828800" cy="1371600"/>
          </a:xfrm>
          <a:prstGeom prst="rect">
            <a:avLst/>
          </a:prstGeom>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941686" y="4343400"/>
            <a:ext cx="1828800" cy="1371600"/>
          </a:xfrm>
          <a:prstGeom prst="rect">
            <a:avLst/>
          </a:prstGeom>
        </p:spPr>
      </p:pic>
      <p:pic>
        <p:nvPicPr>
          <p:cNvPr id="11" name="Picture 10"/>
          <p:cNvPicPr>
            <a:picLocks noChangeAspect="1"/>
          </p:cNvPicPr>
          <p:nvPr/>
        </p:nvPicPr>
        <p:blipFill rotWithShape="1">
          <a:blip r:embed="rId9" cstate="print">
            <a:extLst>
              <a:ext uri="{28A0092B-C50C-407E-A947-70E740481C1C}">
                <a14:useLocalDpi xmlns:a14="http://schemas.microsoft.com/office/drawing/2010/main" val="0"/>
              </a:ext>
            </a:extLst>
          </a:blip>
          <a:srcRect l="21627" b="15250"/>
          <a:stretch/>
        </p:blipFill>
        <p:spPr>
          <a:xfrm>
            <a:off x="0" y="3054315"/>
            <a:ext cx="1433284" cy="1162440"/>
          </a:xfrm>
          <a:prstGeom prst="rect">
            <a:avLst/>
          </a:prstGeom>
        </p:spPr>
      </p:pic>
      <p:pic>
        <p:nvPicPr>
          <p:cNvPr id="12" name="Picture 11"/>
          <p:cNvPicPr>
            <a:picLocks noChangeAspect="1"/>
          </p:cNvPicPr>
          <p:nvPr/>
        </p:nvPicPr>
        <p:blipFill rotWithShape="1">
          <a:blip r:embed="rId10" cstate="print">
            <a:extLst>
              <a:ext uri="{28A0092B-C50C-407E-A947-70E740481C1C}">
                <a14:useLocalDpi xmlns:a14="http://schemas.microsoft.com/office/drawing/2010/main" val="0"/>
              </a:ext>
            </a:extLst>
          </a:blip>
          <a:srcRect l="21627" b="15250"/>
          <a:stretch/>
        </p:blipFill>
        <p:spPr>
          <a:xfrm>
            <a:off x="1539239" y="3054315"/>
            <a:ext cx="1433285" cy="1162440"/>
          </a:xfrm>
          <a:prstGeom prst="rect">
            <a:avLst/>
          </a:prstGeom>
        </p:spPr>
      </p:pic>
      <p:pic>
        <p:nvPicPr>
          <p:cNvPr id="13" name="Picture 12"/>
          <p:cNvPicPr>
            <a:picLocks noChangeAspect="1"/>
          </p:cNvPicPr>
          <p:nvPr/>
        </p:nvPicPr>
        <p:blipFill rotWithShape="1">
          <a:blip r:embed="rId11" cstate="print">
            <a:extLst>
              <a:ext uri="{28A0092B-C50C-407E-A947-70E740481C1C}">
                <a14:useLocalDpi xmlns:a14="http://schemas.microsoft.com/office/drawing/2010/main" val="0"/>
              </a:ext>
            </a:extLst>
          </a:blip>
          <a:srcRect l="21428" b="15250"/>
          <a:stretch/>
        </p:blipFill>
        <p:spPr>
          <a:xfrm>
            <a:off x="7707086" y="3054315"/>
            <a:ext cx="1436914" cy="1162440"/>
          </a:xfrm>
          <a:prstGeom prst="rect">
            <a:avLst/>
          </a:prstGeom>
        </p:spPr>
      </p:pic>
      <p:pic>
        <p:nvPicPr>
          <p:cNvPr id="14" name="Picture 13"/>
          <p:cNvPicPr>
            <a:picLocks noChangeAspect="1"/>
          </p:cNvPicPr>
          <p:nvPr/>
        </p:nvPicPr>
        <p:blipFill rotWithShape="1">
          <a:blip r:embed="rId12" cstate="print">
            <a:extLst>
              <a:ext uri="{28A0092B-C50C-407E-A947-70E740481C1C}">
                <a14:useLocalDpi xmlns:a14="http://schemas.microsoft.com/office/drawing/2010/main" val="0"/>
              </a:ext>
            </a:extLst>
          </a:blip>
          <a:srcRect r="7291"/>
          <a:stretch/>
        </p:blipFill>
        <p:spPr>
          <a:xfrm>
            <a:off x="6164217" y="3054315"/>
            <a:ext cx="1436914" cy="1162440"/>
          </a:xfrm>
          <a:prstGeom prst="rect">
            <a:avLst/>
          </a:prstGeom>
        </p:spPr>
      </p:pic>
      <p:pic>
        <p:nvPicPr>
          <p:cNvPr id="15" name="Picture 14"/>
          <p:cNvPicPr>
            <a:picLocks noChangeAspect="1"/>
          </p:cNvPicPr>
          <p:nvPr/>
        </p:nvPicPr>
        <p:blipFill rotWithShape="1">
          <a:blip r:embed="rId13" cstate="print">
            <a:extLst>
              <a:ext uri="{28A0092B-C50C-407E-A947-70E740481C1C}">
                <a14:useLocalDpi xmlns:a14="http://schemas.microsoft.com/office/drawing/2010/main" val="0"/>
              </a:ext>
            </a:extLst>
          </a:blip>
          <a:srcRect l="7291"/>
          <a:stretch/>
        </p:blipFill>
        <p:spPr>
          <a:xfrm>
            <a:off x="4621348" y="3054315"/>
            <a:ext cx="1436914" cy="1162440"/>
          </a:xfrm>
          <a:prstGeom prst="rect">
            <a:avLst/>
          </a:prstGeom>
        </p:spPr>
      </p:pic>
      <p:pic>
        <p:nvPicPr>
          <p:cNvPr id="16" name="Picture 15"/>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3749600" y="4804556"/>
            <a:ext cx="1828800" cy="1371600"/>
          </a:xfrm>
          <a:prstGeom prst="rect">
            <a:avLst/>
          </a:prstGeom>
        </p:spPr>
      </p:pic>
      <p:pic>
        <p:nvPicPr>
          <p:cNvPr id="17" name="Picture 16"/>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8305800" y="5747044"/>
            <a:ext cx="782537" cy="1074684"/>
          </a:xfrm>
          <a:prstGeom prst="rect">
            <a:avLst/>
          </a:prstGeom>
        </p:spPr>
      </p:pic>
      <p:pic>
        <p:nvPicPr>
          <p:cNvPr id="18" name="Picture 17"/>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154800" y="5808136"/>
            <a:ext cx="1047750" cy="952500"/>
          </a:xfrm>
          <a:prstGeom prst="rect">
            <a:avLst/>
          </a:prstGeom>
        </p:spPr>
      </p:pic>
      <p:sp>
        <p:nvSpPr>
          <p:cNvPr id="19" name="Rectangle 18"/>
          <p:cNvSpPr/>
          <p:nvPr/>
        </p:nvSpPr>
        <p:spPr>
          <a:xfrm>
            <a:off x="4555672" y="898331"/>
            <a:ext cx="4588328" cy="2062103"/>
          </a:xfrm>
          <a:prstGeom prst="rect">
            <a:avLst/>
          </a:prstGeom>
        </p:spPr>
        <p:txBody>
          <a:bodyPr wrap="square">
            <a:spAutoFit/>
          </a:bodyPr>
          <a:lstStyle/>
          <a:p>
            <a:pPr algn="ctr"/>
            <a:r>
              <a:rPr lang="en-US" sz="2000" b="1" dirty="0" smtClean="0">
                <a:latin typeface="Century Gothic" panose="020B0502020202020204" pitchFamily="34" charset="0"/>
              </a:rPr>
              <a:t>195 W Pine St</a:t>
            </a:r>
          </a:p>
          <a:p>
            <a:pPr algn="ctr"/>
            <a:r>
              <a:rPr lang="en-US" dirty="0" smtClean="0">
                <a:latin typeface="Century Gothic" panose="020B0502020202020204" pitchFamily="34" charset="0"/>
              </a:rPr>
              <a:t>Lincolnville</a:t>
            </a:r>
          </a:p>
          <a:p>
            <a:pPr algn="ctr"/>
            <a:endParaRPr lang="en-US" dirty="0">
              <a:latin typeface="Century Gothic" panose="020B0502020202020204" pitchFamily="34" charset="0"/>
            </a:endParaRPr>
          </a:p>
          <a:p>
            <a:pPr algn="ctr"/>
            <a:r>
              <a:rPr lang="en-US" dirty="0" smtClean="0">
                <a:latin typeface="Century Gothic" panose="020B0502020202020204" pitchFamily="34" charset="0"/>
              </a:rPr>
              <a:t>MLS# 1415721</a:t>
            </a:r>
          </a:p>
          <a:p>
            <a:pPr algn="ctr"/>
            <a:r>
              <a:rPr lang="en-US" dirty="0" smtClean="0">
                <a:latin typeface="Century Gothic" panose="020B0502020202020204" pitchFamily="34" charset="0"/>
              </a:rPr>
              <a:t>$149,900</a:t>
            </a:r>
          </a:p>
          <a:p>
            <a:pPr algn="ctr"/>
            <a:endParaRPr lang="en-US" dirty="0">
              <a:latin typeface="Century Gothic" panose="020B0502020202020204" pitchFamily="34" charset="0"/>
            </a:endParaRPr>
          </a:p>
          <a:p>
            <a:pPr algn="ctr"/>
            <a:r>
              <a:rPr lang="en-US" sz="1400" dirty="0" smtClean="0">
                <a:latin typeface="Century Gothic" panose="020B0502020202020204" pitchFamily="34" charset="0"/>
              </a:rPr>
              <a:t>3 Bedrooms / 2 Baths / 1,376 sf</a:t>
            </a:r>
            <a:endParaRPr lang="en-US" sz="1400" dirty="0">
              <a:latin typeface="Century Gothic" panose="020B0502020202020204" pitchFamily="34" charset="0"/>
            </a:endParaRPr>
          </a:p>
        </p:txBody>
      </p:sp>
      <p:sp>
        <p:nvSpPr>
          <p:cNvPr id="21" name="Rectangle 20"/>
          <p:cNvSpPr/>
          <p:nvPr/>
        </p:nvSpPr>
        <p:spPr>
          <a:xfrm>
            <a:off x="4621348" y="5715000"/>
            <a:ext cx="3684453" cy="1138773"/>
          </a:xfrm>
          <a:prstGeom prst="rect">
            <a:avLst/>
          </a:prstGeom>
        </p:spPr>
        <p:txBody>
          <a:bodyPr wrap="square">
            <a:spAutoFit/>
          </a:bodyPr>
          <a:lstStyle/>
          <a:p>
            <a:pPr algn="r"/>
            <a:r>
              <a:rPr lang="en-US" sz="2000" dirty="0" smtClean="0">
                <a:latin typeface="Century Gothic" panose="020B0502020202020204" pitchFamily="34" charset="0"/>
              </a:rPr>
              <a:t>Di Johnson</a:t>
            </a:r>
          </a:p>
          <a:p>
            <a:pPr algn="r"/>
            <a:r>
              <a:rPr lang="en-US" sz="1600" i="1" dirty="0" smtClean="0">
                <a:latin typeface="Century Gothic" panose="020B0502020202020204" pitchFamily="34" charset="0"/>
              </a:rPr>
              <a:t>ABR, EPRO</a:t>
            </a:r>
          </a:p>
          <a:p>
            <a:pPr algn="r"/>
            <a:r>
              <a:rPr lang="en-US" sz="1600" dirty="0">
                <a:latin typeface="Century Gothic" panose="020B0502020202020204" pitchFamily="34" charset="0"/>
              </a:rPr>
              <a:t>(843)-</a:t>
            </a:r>
            <a:r>
              <a:rPr lang="en-US" sz="1600" dirty="0" smtClean="0">
                <a:latin typeface="Century Gothic" panose="020B0502020202020204" pitchFamily="34" charset="0"/>
              </a:rPr>
              <a:t>270-6448</a:t>
            </a:r>
          </a:p>
          <a:p>
            <a:pPr algn="r"/>
            <a:r>
              <a:rPr lang="en-US" sz="1600" dirty="0">
                <a:latin typeface="Century Gothic" panose="020B0502020202020204" pitchFamily="34" charset="0"/>
              </a:rPr>
              <a:t>dijohnsonsc@gmail.com</a:t>
            </a:r>
          </a:p>
        </p:txBody>
      </p:sp>
      <p:sp>
        <p:nvSpPr>
          <p:cNvPr id="22" name="Rectangle 21"/>
          <p:cNvSpPr/>
          <p:nvPr/>
        </p:nvSpPr>
        <p:spPr>
          <a:xfrm>
            <a:off x="1202550" y="5915054"/>
            <a:ext cx="3312843" cy="738664"/>
          </a:xfrm>
          <a:prstGeom prst="rect">
            <a:avLst/>
          </a:prstGeom>
        </p:spPr>
        <p:txBody>
          <a:bodyPr wrap="square">
            <a:spAutoFit/>
          </a:bodyPr>
          <a:lstStyle/>
          <a:p>
            <a:r>
              <a:rPr lang="en-US" sz="1400" dirty="0" smtClean="0">
                <a:latin typeface="Century Gothic" panose="020B0502020202020204" pitchFamily="34" charset="0"/>
              </a:rPr>
              <a:t>Keller </a:t>
            </a:r>
            <a:r>
              <a:rPr lang="en-US" sz="1400" dirty="0">
                <a:latin typeface="Century Gothic" panose="020B0502020202020204" pitchFamily="34" charset="0"/>
              </a:rPr>
              <a:t>Williams Realty </a:t>
            </a:r>
            <a:r>
              <a:rPr lang="en-US" sz="1400" dirty="0" smtClean="0">
                <a:latin typeface="Century Gothic" panose="020B0502020202020204" pitchFamily="34" charset="0"/>
              </a:rPr>
              <a:t>Charleston</a:t>
            </a:r>
          </a:p>
          <a:p>
            <a:r>
              <a:rPr lang="en-US" sz="1400" dirty="0">
                <a:latin typeface="Century Gothic" panose="020B0502020202020204" pitchFamily="34" charset="0"/>
              </a:rPr>
              <a:t>496 </a:t>
            </a:r>
            <a:r>
              <a:rPr lang="en-US" sz="1400" dirty="0" err="1">
                <a:latin typeface="Century Gothic" panose="020B0502020202020204" pitchFamily="34" charset="0"/>
              </a:rPr>
              <a:t>Bramson</a:t>
            </a:r>
            <a:r>
              <a:rPr lang="en-US" sz="1400" dirty="0">
                <a:latin typeface="Century Gothic" panose="020B0502020202020204" pitchFamily="34" charset="0"/>
              </a:rPr>
              <a:t> </a:t>
            </a:r>
            <a:r>
              <a:rPr lang="en-US" sz="1400" dirty="0" smtClean="0">
                <a:latin typeface="Century Gothic" panose="020B0502020202020204" pitchFamily="34" charset="0"/>
              </a:rPr>
              <a:t>Ct, </a:t>
            </a:r>
            <a:r>
              <a:rPr lang="en-US" sz="1400" dirty="0" err="1" smtClean="0">
                <a:latin typeface="Century Gothic" panose="020B0502020202020204" pitchFamily="34" charset="0"/>
              </a:rPr>
              <a:t>Ste</a:t>
            </a:r>
            <a:r>
              <a:rPr lang="en-US" sz="1400" dirty="0" smtClean="0">
                <a:latin typeface="Century Gothic" panose="020B0502020202020204" pitchFamily="34" charset="0"/>
              </a:rPr>
              <a:t> 200</a:t>
            </a:r>
          </a:p>
          <a:p>
            <a:r>
              <a:rPr lang="en-US" sz="1400" dirty="0" smtClean="0">
                <a:latin typeface="Century Gothic" panose="020B0502020202020204" pitchFamily="34" charset="0"/>
              </a:rPr>
              <a:t>Mt</a:t>
            </a:r>
            <a:r>
              <a:rPr lang="en-US" sz="1400" dirty="0">
                <a:latin typeface="Century Gothic" panose="020B0502020202020204" pitchFamily="34" charset="0"/>
              </a:rPr>
              <a:t>. Pleasant, SC </a:t>
            </a:r>
            <a:r>
              <a:rPr lang="en-US" sz="1400" dirty="0" smtClean="0">
                <a:latin typeface="Century Gothic" panose="020B0502020202020204" pitchFamily="34" charset="0"/>
              </a:rPr>
              <a:t>29464</a:t>
            </a:r>
            <a:endParaRPr lang="en-US" sz="1400" dirty="0">
              <a:latin typeface="Century Gothic" panose="020B0502020202020204" pitchFamily="34" charset="0"/>
            </a:endParaRPr>
          </a:p>
        </p:txBody>
      </p:sp>
    </p:spTree>
    <p:extLst>
      <p:ext uri="{BB962C8B-B14F-4D97-AF65-F5344CB8AC3E}">
        <p14:creationId xmlns:p14="http://schemas.microsoft.com/office/powerpoint/2010/main" val="31003868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164</Words>
  <Application>Microsoft Office PowerPoint</Application>
  <PresentationFormat>On-screen Show (4:3)</PresentationFormat>
  <Paragraphs>16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 New Construction for $149k ~ Bike to Downtown Summerville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New Construction for $149k ~ Bike to Downtown Summerville</dc:title>
  <dc:creator>CVH360</dc:creator>
  <cp:lastModifiedBy>atp1313@gmail.com</cp:lastModifiedBy>
  <cp:revision>4</cp:revision>
  <dcterms:created xsi:type="dcterms:W3CDTF">2006-08-16T00:00:00Z</dcterms:created>
  <dcterms:modified xsi:type="dcterms:W3CDTF">2014-07-28T12:12:33Z</dcterms:modified>
</cp:coreProperties>
</file>