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252C"/>
    <a:srgbClr val="3AF8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703" y="43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02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16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6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21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2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8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97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65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0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39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0"/>
            <a:ext cx="7772400" cy="1005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8925" y="0"/>
            <a:ext cx="4056516" cy="918150"/>
          </a:xfrm>
        </p:spPr>
        <p:txBody>
          <a:bodyPr anchor="ctr">
            <a:noAutofit/>
          </a:bodyPr>
          <a:lstStyle/>
          <a:p>
            <a:pPr algn="r"/>
            <a:r>
              <a:rPr lang="en-US" sz="2000" b="1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195 </a:t>
            </a:r>
            <a:r>
              <a:rPr lang="en-US" sz="2000" b="1" spc="0" dirty="0" err="1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Pineshadow</a:t>
            </a:r>
            <a:r>
              <a:rPr lang="en-US" sz="2000" b="1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 Drive</a:t>
            </a:r>
            <a:br>
              <a:rPr lang="en-US" sz="2000" b="1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</a:br>
            <a:r>
              <a:rPr lang="en-US" sz="1600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Pineland Heights | Goose Creek</a:t>
            </a:r>
            <a:br>
              <a:rPr lang="en-US" sz="1600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</a:br>
            <a:r>
              <a:rPr lang="en-US" sz="1600" spc="0" dirty="0">
                <a:solidFill>
                  <a:schemeClr val="tx2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MLS# 23009853 | $224,500</a:t>
            </a:r>
            <a:endParaRPr lang="en-US" sz="900" spc="0" dirty="0">
              <a:solidFill>
                <a:schemeClr val="tx2"/>
              </a:solidFill>
              <a:latin typeface="Futura Bk BT" panose="020B0502020204020303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300" y="4920328"/>
            <a:ext cx="7741157" cy="2665288"/>
          </a:xfrm>
        </p:spPr>
        <p:txBody>
          <a:bodyPr anchor="ctr">
            <a:noAutofit/>
          </a:bodyPr>
          <a:lstStyle/>
          <a:p>
            <a:pPr algn="l"/>
            <a:r>
              <a:rPr lang="en-US" sz="1500" dirty="0">
                <a:solidFill>
                  <a:schemeClr val="tx1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WHY RENT WHEN YOU CAN OWN? Welcome to your completely renovated dream townhome in Pineland Heights! This ideal end unit home offers a perfect blend of comfort &amp; convenience, with 2 bedrooms and an ample 2 1/2 baths, perfect for </a:t>
            </a:r>
            <a:r>
              <a:rPr lang="en-US" sz="1500" dirty="0" err="1">
                <a:solidFill>
                  <a:schemeClr val="tx1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familiy</a:t>
            </a:r>
            <a:r>
              <a:rPr lang="en-US" sz="1500" dirty="0">
                <a:solidFill>
                  <a:schemeClr val="tx1"/>
                </a:solidFill>
                <a:latin typeface="Futura Bk BT" panose="020B0502020204020303" pitchFamily="34" charset="0"/>
                <a:cs typeface="Microsoft Sans Serif" panose="020B0604020202020204" pitchFamily="34" charset="0"/>
              </a:rPr>
              <a:t> or first time buyers. Natural lighting throughout home. Improvements include: New wood laminate luxury plank flooring throughout, new granite (fully equipped) kitchen and bathroom countertops, new hardware, brand new appliances, new wet-bar, all new cabinets, new HVAC, new water heater, new light fixtures and new wood privacy fencing for the backyard/patio area for relaxing. All of these new details create a very low maintenance home that you can enjoy for years to come. Come on by &amp; check this home for yourself.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1" y="9136335"/>
            <a:ext cx="304696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Susan Stanley</a:t>
            </a:r>
          </a:p>
          <a:p>
            <a:r>
              <a:rPr lang="en-US" sz="11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832-323-5573</a:t>
            </a:r>
          </a:p>
          <a:p>
            <a:r>
              <a:rPr lang="en-US" sz="11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susancstanley@gmail.com </a:t>
            </a:r>
          </a:p>
        </p:txBody>
      </p:sp>
      <p:sp>
        <p:nvSpPr>
          <p:cNvPr id="9" name="Rectangle 8"/>
          <p:cNvSpPr/>
          <p:nvPr/>
        </p:nvSpPr>
        <p:spPr>
          <a:xfrm>
            <a:off x="4188925" y="9197890"/>
            <a:ext cx="22410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Brand Name Real Estate</a:t>
            </a:r>
          </a:p>
          <a:p>
            <a:pPr algn="r"/>
            <a:r>
              <a:rPr lang="en-US" sz="10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4 Carriage Lane Suite 106</a:t>
            </a:r>
          </a:p>
          <a:p>
            <a:pPr algn="r"/>
            <a:r>
              <a:rPr lang="en-US" sz="1000" dirty="0">
                <a:latin typeface="Futura Bk BT" panose="020B0502020204020303" pitchFamily="34" charset="0"/>
                <a:cs typeface="Microsoft Sans Serif" panose="020B0604020202020204" pitchFamily="34" charset="0"/>
              </a:rPr>
              <a:t>Charleston, SC 29407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48187" y="9720042"/>
            <a:ext cx="338358" cy="33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7361" y="197465"/>
            <a:ext cx="38077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12700">
                  <a:noFill/>
                  <a:prstDash val="solid"/>
                </a:ln>
                <a:solidFill>
                  <a:srgbClr val="00B0F0"/>
                </a:solidFill>
                <a:latin typeface="Ink Free" panose="03080402000500000000" pitchFamily="66" charset="0"/>
                <a:cs typeface="Narkisim" panose="020E0502050101010101" pitchFamily="34" charset="-79"/>
              </a:rPr>
              <a:t>Renovated End Unit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3663381F-0A94-4919-A616-D115A0188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9839" y="890735"/>
            <a:ext cx="3806482" cy="253600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55B3B569-3376-4D82-A1BF-523C777B2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5360" y="9119979"/>
            <a:ext cx="1562527" cy="70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6F26ADD1-721A-4383-BCEC-52E0C7F23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" r="13490"/>
          <a:stretch/>
        </p:blipFill>
        <p:spPr bwMode="auto">
          <a:xfrm>
            <a:off x="4188925" y="893864"/>
            <a:ext cx="3803904" cy="252974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8E990F-21CA-422A-9A0D-FF7EC70BA5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4623" y="3581400"/>
            <a:ext cx="1822846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4167E3-9468-4F94-932B-BC0332D6D9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3099" y="3581400"/>
            <a:ext cx="1822846" cy="1219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4F281B-39A8-494F-B905-ADB43EE3433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194" y="7705741"/>
            <a:ext cx="1827609" cy="121840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302B841-5A50-4A8A-B3B0-D6987D14B75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5553" y="3581400"/>
            <a:ext cx="1824037" cy="12192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CB12F9-AA14-4C3E-8380-B50463CB53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925" y="7706927"/>
            <a:ext cx="1828800" cy="12160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A416940-8F11-42F0-9E91-5266A868A2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11143" y="7705344"/>
            <a:ext cx="1824037" cy="12192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54C438C-34E4-4CFA-A80D-D0DB272E229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920" y="3581400"/>
            <a:ext cx="1828800" cy="121840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FC38241-0D8C-40BE-85D9-2DEBB14E813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823" y="7705344"/>
            <a:ext cx="1825415" cy="1216152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A674CCBE-996D-5CD2-79F5-A13045E22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5" t="12249" b="28823"/>
          <a:stretch/>
        </p:blipFill>
        <p:spPr bwMode="auto">
          <a:xfrm>
            <a:off x="228600" y="9119979"/>
            <a:ext cx="734694" cy="70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598</TotalTime>
  <Words>185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Futura Bk BT</vt:lpstr>
      <vt:lpstr>Ink Free</vt:lpstr>
      <vt:lpstr>Office Theme</vt:lpstr>
      <vt:lpstr>195 Pineshadow Drive Pineland Heights | Goose Creek MLS# 23009853 | $224,500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95</cp:revision>
  <dcterms:created xsi:type="dcterms:W3CDTF">2006-08-16T00:00:00Z</dcterms:created>
  <dcterms:modified xsi:type="dcterms:W3CDTF">2023-05-04T16:26:46Z</dcterms:modified>
</cp:coreProperties>
</file>