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84" y="-14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4937" y="906780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66" y="4571997"/>
            <a:ext cx="7772186" cy="1626957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Wonderful home in West Ashley's lovely Canterbury Woods subdivision. The home features 3 bedrooms 2.5 baths, 1996 </a:t>
            </a:r>
            <a:r>
              <a:rPr lang="en-US" sz="1250" dirty="0" err="1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sqft</a:t>
            </a:r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of living space on a 0.53 acre lot. The countertops, appliances, and cabinets have all been updated. The HVAC is new 2019 . This neighborhood with its gorgeous greenery, mature trees and neighborhood amenities allow for a relaxed active lifestyle for all of your family members. There is a very nice clubhouse, tennis courts, wonderful pool, </a:t>
            </a:r>
            <a:r>
              <a:rPr lang="en-US" sz="1250" dirty="0" err="1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childrens</a:t>
            </a:r>
            <a:r>
              <a:rPr lang="en-US" sz="125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playground, and a basketball court. Schedule your showing today, this is "the right home in the right place for a perfect new beginning."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60685" y="685800"/>
            <a:ext cx="4649685" cy="306572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102371"/>
            <a:ext cx="310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 Hopkins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708-5930</a:t>
            </a:r>
          </a:p>
          <a:p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James.Hopkins@AgentOwnedRealty.com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7185" y="9125454"/>
            <a:ext cx="30543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AgentOwned Premiere Group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1800 Trolley Rd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190883" y="-685800"/>
            <a:ext cx="3030819" cy="8382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 Saturday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Gabriola" panose="04040605051002020D02" pitchFamily="82" charset="0"/>
              </a:rPr>
              <a:t>12:00 until 4:00</a:t>
            </a:r>
            <a:endParaRPr lang="en-US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5800" y="9051007"/>
            <a:ext cx="911481" cy="713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73116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95150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1082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39219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25019" y="7315200"/>
            <a:ext cx="6858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9" y="3823440"/>
            <a:ext cx="7771972" cy="67236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1961 Pebble Creek Court</a:t>
            </a:r>
            <a:b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Canterbury Woods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19022046 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it-IT" sz="1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$279,000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51621-7B65-4418-8136-3CEFC1AB779D}"/>
              </a:ext>
            </a:extLst>
          </p:cNvPr>
          <p:cNvSpPr/>
          <p:nvPr/>
        </p:nvSpPr>
        <p:spPr>
          <a:xfrm>
            <a:off x="-566" y="0"/>
            <a:ext cx="7772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Open House this Saturday from Noon until 4</a:t>
            </a:r>
            <a:endParaRPr lang="en-US" sz="36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5D4DD655-7B75-4099-992B-D4A8F0FA1550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1082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DC797C08-3FB3-454E-BD7C-A42A76C704DD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16016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>
            <a:extLst>
              <a:ext uri="{FF2B5EF4-FFF2-40B4-BE49-F238E27FC236}">
                <a16:creationId xmlns:a16="http://schemas.microsoft.com/office/drawing/2014/main" id="{CFAA84E5-F17C-4301-A39A-4EF28296BB0F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7184" y="6229349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>
            <a:extLst>
              <a:ext uri="{FF2B5EF4-FFF2-40B4-BE49-F238E27FC236}">
                <a16:creationId xmlns:a16="http://schemas.microsoft.com/office/drawing/2014/main" id="{621D7623-2FB4-45CA-823D-F5C2F9A31BE6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80950" y="7315200"/>
            <a:ext cx="13716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68BAF3C1-B6EF-4096-B0DA-86A2041D686B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45884" y="7315200"/>
            <a:ext cx="685800" cy="914400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C596346-2AC0-4F33-B69D-8FD32CF55E4E}"/>
              </a:ext>
            </a:extLst>
          </p:cNvPr>
          <p:cNvSpPr/>
          <p:nvPr/>
        </p:nvSpPr>
        <p:spPr>
          <a:xfrm>
            <a:off x="-2969945" y="1706100"/>
            <a:ext cx="25889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Open House Saturday 8/24/19</a:t>
            </a:r>
          </a:p>
          <a:p>
            <a:r>
              <a:rPr lang="en-US" dirty="0">
                <a:latin typeface="Georgia" panose="02040502050405020303" pitchFamily="18" charset="0"/>
              </a:rPr>
              <a:t>12:00 until 4:00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1961 Pebble Creek Court Canterbury Woods · Charleston · MLS# 19022046 · $279,000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2019-08-22T13:40:22Z</dcterms:modified>
</cp:coreProperties>
</file>