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06" y="51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4937" y="906780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66" y="4571997"/>
            <a:ext cx="7772186" cy="1626957"/>
          </a:xfrm>
        </p:spPr>
        <p:txBody>
          <a:bodyPr anchor="ctr">
            <a:noAutofit/>
          </a:bodyPr>
          <a:lstStyle/>
          <a:p>
            <a:r>
              <a:rPr lang="en-US" sz="125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Wonderful home in West Ashley's lovely Canterbury Woods subdivision. The home features 3 bedrooms 2.5 baths, 1996 </a:t>
            </a:r>
            <a:r>
              <a:rPr lang="en-US" sz="1250" dirty="0" err="1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sqft</a:t>
            </a:r>
            <a:r>
              <a:rPr lang="en-US" sz="125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of living space on a 0.53 acre lot. The countertops, appliances, and cabinets have all been updated. The HVAC is new 2019 . This neighborhood with its gorgeous greenery, mature trees and neighborhood amenities allow for a relaxed active lifestyle for all of your family members. There is a very nice clubhouse, tennis courts, wonderful pool, </a:t>
            </a:r>
            <a:r>
              <a:rPr lang="en-US" sz="1250" dirty="0" err="1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childrens</a:t>
            </a:r>
            <a:r>
              <a:rPr lang="en-US" sz="125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playground, and a basketball court. Schedule your showing today, this is "the right home in the right place for a perfect new beginning."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60685" y="667820"/>
            <a:ext cx="4649685" cy="306572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102371"/>
            <a:ext cx="310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 Hopkins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708-5930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James.Hopkins@AgentOwnedRealty.com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717185" y="9125454"/>
            <a:ext cx="30543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AgentOwned Premiere Group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1800 Trolley Rd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64330" y="-685800"/>
            <a:ext cx="7443741" cy="56064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The Right Home in the Right Place for a Perfect New Beginning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5800" y="9051007"/>
            <a:ext cx="911481" cy="713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73116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95150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1082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39219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25019" y="7315200"/>
            <a:ext cx="6858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9" y="3816592"/>
            <a:ext cx="7771972" cy="67236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1961 Pebble Creek Court</a:t>
            </a:r>
            <a:b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Canterbury Woods 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Charleston 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19022046 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$279,000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51621-7B65-4418-8136-3CEFC1AB779D}"/>
              </a:ext>
            </a:extLst>
          </p:cNvPr>
          <p:cNvSpPr/>
          <p:nvPr/>
        </p:nvSpPr>
        <p:spPr>
          <a:xfrm>
            <a:off x="-566" y="0"/>
            <a:ext cx="7772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3175">
                  <a:noFill/>
                </a:ln>
                <a:solidFill>
                  <a:srgbClr val="FFFF00"/>
                </a:solidFill>
                <a:latin typeface="Gabriola" panose="04040605051002020D02" pitchFamily="82" charset="0"/>
              </a:rPr>
              <a:t>End of Summer Labor Day Special</a:t>
            </a:r>
            <a:endParaRPr lang="en-US" sz="3600" b="1" i="1" dirty="0">
              <a:ln w="3175">
                <a:noFill/>
              </a:ln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5D4DD655-7B75-4099-992B-D4A8F0FA1550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1082" y="7315200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DC797C08-3FB3-454E-BD7C-A42A76C704DD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16016" y="7315200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>
            <a:extLst>
              <a:ext uri="{FF2B5EF4-FFF2-40B4-BE49-F238E27FC236}">
                <a16:creationId xmlns:a16="http://schemas.microsoft.com/office/drawing/2014/main" id="{CFAA84E5-F17C-4301-A39A-4EF28296BB0F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17184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5">
            <a:extLst>
              <a:ext uri="{FF2B5EF4-FFF2-40B4-BE49-F238E27FC236}">
                <a16:creationId xmlns:a16="http://schemas.microsoft.com/office/drawing/2014/main" id="{621D7623-2FB4-45CA-823D-F5C2F9A31BE6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80950" y="7315200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>
            <a:extLst>
              <a:ext uri="{FF2B5EF4-FFF2-40B4-BE49-F238E27FC236}">
                <a16:creationId xmlns:a16="http://schemas.microsoft.com/office/drawing/2014/main" id="{68BAF3C1-B6EF-4096-B0DA-86A2041D686B}"/>
              </a:ext>
            </a:extLst>
          </p:cNvPr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45884" y="7315200"/>
            <a:ext cx="6858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159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Trebuchet MS</vt:lpstr>
      <vt:lpstr>Office Theme</vt:lpstr>
      <vt:lpstr>1961 Pebble Creek Court Canterbury Woods · Charleston · MLS# 19022046 · $279,000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2019-08-28T20:45:34Z</dcterms:modified>
</cp:coreProperties>
</file>