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04937" y="90678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ubtitle 2"/>
          <p:cNvSpPr>
            <a:spLocks noGrp="1"/>
          </p:cNvSpPr>
          <p:nvPr>
            <p:ph type="subTitle" idx="1"/>
          </p:nvPr>
        </p:nvSpPr>
        <p:spPr>
          <a:xfrm>
            <a:off x="-566" y="4606318"/>
            <a:ext cx="7772186" cy="1592636"/>
          </a:xfrm>
        </p:spPr>
        <p:txBody>
          <a:bodyPr anchor="ctr">
            <a:noAutofit/>
          </a:bodyPr>
          <a:lstStyle/>
          <a:p>
            <a:r>
              <a:rPr lang="en-US" sz="1250" dirty="0">
                <a:solidFill>
                  <a:schemeClr val="bg1"/>
                </a:solidFill>
                <a:latin typeface="Georgia" panose="02040502050405020303" pitchFamily="18" charset="0"/>
                <a:cs typeface="Microsoft Sans Serif" panose="020B0604020202020204" pitchFamily="34" charset="0"/>
              </a:rPr>
              <a:t>Great Neighborhood in West Ashley's lovely Canterbury Woods subdivision. The home features 3 bedrooms 2.5 baths, 1996 </a:t>
            </a:r>
            <a:r>
              <a:rPr lang="en-US" sz="1250" dirty="0" err="1">
                <a:solidFill>
                  <a:schemeClr val="bg1"/>
                </a:solidFill>
                <a:latin typeface="Georgia" panose="02040502050405020303" pitchFamily="18" charset="0"/>
                <a:cs typeface="Microsoft Sans Serif" panose="020B0604020202020204" pitchFamily="34" charset="0"/>
              </a:rPr>
              <a:t>sqft</a:t>
            </a:r>
            <a:r>
              <a:rPr lang="en-US" sz="1250" dirty="0">
                <a:solidFill>
                  <a:schemeClr val="bg1"/>
                </a:solidFill>
                <a:latin typeface="Georgia" panose="02040502050405020303" pitchFamily="18" charset="0"/>
                <a:cs typeface="Microsoft Sans Serif" panose="020B0604020202020204" pitchFamily="34" charset="0"/>
              </a:rPr>
              <a:t> of living space on a 0.53 acre lot. The kitchen has updated cabinets, countertops and stainless steel appliances.. The HVAC is new 2019 .Spacious back yard ready for barbecues and fun. This neighborhood with its gorgeous greenery, and neighborhood amenities allow for a relaxed active lifestyle for all of your family members. There is a very nice clubhouse, tennis courts, wonderful pool, </a:t>
            </a:r>
            <a:r>
              <a:rPr lang="en-US" sz="1250" dirty="0" err="1">
                <a:solidFill>
                  <a:schemeClr val="bg1"/>
                </a:solidFill>
                <a:latin typeface="Georgia" panose="02040502050405020303" pitchFamily="18" charset="0"/>
                <a:cs typeface="Microsoft Sans Serif" panose="020B0604020202020204" pitchFamily="34" charset="0"/>
              </a:rPr>
              <a:t>childrens</a:t>
            </a:r>
            <a:r>
              <a:rPr lang="en-US" sz="1250" dirty="0">
                <a:solidFill>
                  <a:schemeClr val="bg1"/>
                </a:solidFill>
                <a:latin typeface="Georgia" panose="02040502050405020303" pitchFamily="18" charset="0"/>
                <a:cs typeface="Microsoft Sans Serif" panose="020B0604020202020204" pitchFamily="34" charset="0"/>
              </a:rPr>
              <a:t> playground. Schedule Your Showing Today!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1560685" y="762000"/>
            <a:ext cx="4649685" cy="3065727"/>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102371"/>
            <a:ext cx="3104937" cy="646331"/>
          </a:xfrm>
          <a:prstGeom prst="rect">
            <a:avLst/>
          </a:prstGeom>
        </p:spPr>
        <p:txBody>
          <a:bodyPr wrap="square">
            <a:spAutoFit/>
          </a:bodyPr>
          <a:lstStyle/>
          <a:p>
            <a:r>
              <a:rPr lang="en-US" sz="1400" b="1" dirty="0">
                <a:solidFill>
                  <a:schemeClr val="bg1"/>
                </a:solidFill>
                <a:latin typeface="Georgia" panose="02040502050405020303" pitchFamily="18" charset="0"/>
                <a:cs typeface="Microsoft Sans Serif" panose="020B0604020202020204" pitchFamily="34" charset="0"/>
              </a:rPr>
              <a:t>James Hopkins</a:t>
            </a:r>
          </a:p>
          <a:p>
            <a:r>
              <a:rPr lang="en-US" sz="1100" dirty="0">
                <a:solidFill>
                  <a:schemeClr val="bg1"/>
                </a:solidFill>
                <a:latin typeface="Georgia" panose="02040502050405020303" pitchFamily="18" charset="0"/>
                <a:cs typeface="Microsoft Sans Serif" panose="020B0604020202020204" pitchFamily="34" charset="0"/>
              </a:rPr>
              <a:t>(843) 708-5930</a:t>
            </a:r>
          </a:p>
          <a:p>
            <a:r>
              <a:rPr lang="en-US" sz="1100" dirty="0">
                <a:solidFill>
                  <a:schemeClr val="bg1"/>
                </a:solidFill>
                <a:latin typeface="Georgia" panose="02040502050405020303" pitchFamily="18" charset="0"/>
                <a:cs typeface="Microsoft Sans Serif" panose="020B0604020202020204" pitchFamily="34" charset="0"/>
              </a:rPr>
              <a:t>James.Hopkins@AgentOwnedRealty.com</a:t>
            </a:r>
          </a:p>
        </p:txBody>
      </p:sp>
      <p:sp>
        <p:nvSpPr>
          <p:cNvPr id="9" name="Rectangle 8"/>
          <p:cNvSpPr/>
          <p:nvPr/>
        </p:nvSpPr>
        <p:spPr>
          <a:xfrm>
            <a:off x="4717185" y="9125454"/>
            <a:ext cx="3054328" cy="600164"/>
          </a:xfrm>
          <a:prstGeom prst="rect">
            <a:avLst/>
          </a:prstGeom>
        </p:spPr>
        <p:txBody>
          <a:bodyPr wrap="square">
            <a:spAutoFit/>
          </a:bodyPr>
          <a:lstStyle/>
          <a:p>
            <a:pPr algn="r"/>
            <a:r>
              <a:rPr lang="en-US" sz="1100" dirty="0">
                <a:solidFill>
                  <a:schemeClr val="bg1"/>
                </a:solidFill>
                <a:latin typeface="Georgia" panose="02040502050405020303" pitchFamily="18" charset="0"/>
                <a:cs typeface="Microsoft Sans Serif" panose="020B0604020202020204" pitchFamily="34" charset="0"/>
              </a:rPr>
              <a:t>AgentOwned Premiere Group</a:t>
            </a:r>
          </a:p>
          <a:p>
            <a:pPr algn="r"/>
            <a:r>
              <a:rPr lang="en-US" sz="1100" dirty="0">
                <a:solidFill>
                  <a:schemeClr val="bg1"/>
                </a:solidFill>
                <a:latin typeface="Georgia" panose="02040502050405020303" pitchFamily="18" charset="0"/>
                <a:cs typeface="Microsoft Sans Serif" panose="020B0604020202020204" pitchFamily="34" charset="0"/>
              </a:rPr>
              <a:t>1800 Trolley Rd</a:t>
            </a:r>
          </a:p>
          <a:p>
            <a:pPr algn="r"/>
            <a:r>
              <a:rPr lang="en-US" sz="1100" dirty="0">
                <a:solidFill>
                  <a:schemeClr val="bg1"/>
                </a:solidFill>
                <a:latin typeface="Georgia" panose="02040502050405020303" pitchFamily="18" charset="0"/>
                <a:cs typeface="Microsoft Sans Serif" panose="020B0604020202020204" pitchFamily="34" charset="0"/>
              </a:rPr>
              <a:t>Summerville, SC 29485</a:t>
            </a:r>
          </a:p>
        </p:txBody>
      </p:sp>
      <p:sp>
        <p:nvSpPr>
          <p:cNvPr id="10" name="Down Ribbon 9"/>
          <p:cNvSpPr/>
          <p:nvPr/>
        </p:nvSpPr>
        <p:spPr>
          <a:xfrm>
            <a:off x="164330" y="-685800"/>
            <a:ext cx="7443741" cy="560640"/>
          </a:xfrm>
          <a:prstGeom prst="ribbon">
            <a:avLst>
              <a:gd name="adj1" fmla="val 16667"/>
              <a:gd name="adj2" fmla="val 75000"/>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latin typeface="Gabriola" panose="04040605051002020D02" pitchFamily="82" charset="0"/>
              </a:rPr>
              <a:t>The Right Home in the Right Place for a Perfect New Beginning</a:t>
            </a:r>
            <a:endParaRPr lang="en-US" i="1" dirty="0">
              <a:solidFill>
                <a:schemeClr val="tx1"/>
              </a:solidFill>
              <a:latin typeface="Gabriola" panose="04040605051002020D02" pitchFamily="82" charset="0"/>
            </a:endParaRPr>
          </a:p>
        </p:txBody>
      </p:sp>
      <p:pic>
        <p:nvPicPr>
          <p:cNvPr id="15" name="Picture 8"/>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305800" y="9051007"/>
            <a:ext cx="911481" cy="713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673116" y="6229349"/>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195150" y="6229349"/>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51082" y="6229349"/>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3"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239219" y="6229349"/>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925019" y="7315200"/>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459" y="3910772"/>
            <a:ext cx="7771972" cy="672360"/>
          </a:xfrm>
        </p:spPr>
        <p:txBody>
          <a:bodyPr>
            <a:noAutofit/>
          </a:bodyPr>
          <a:lstStyle/>
          <a:p>
            <a:r>
              <a:rPr lang="en-US" sz="2400" b="1" dirty="0">
                <a:solidFill>
                  <a:schemeClr val="bg1"/>
                </a:solidFill>
                <a:latin typeface="Georgia" panose="02040502050405020303" pitchFamily="18" charset="0"/>
                <a:cs typeface="Microsoft Sans Serif" panose="020B0604020202020204" pitchFamily="34" charset="0"/>
              </a:rPr>
              <a:t>1961 Pebble Creek Court</a:t>
            </a:r>
            <a:br>
              <a:rPr lang="en-US" sz="1800" dirty="0">
                <a:solidFill>
                  <a:schemeClr val="bg1"/>
                </a:solidFill>
                <a:latin typeface="Georgia" panose="02040502050405020303" pitchFamily="18" charset="0"/>
                <a:cs typeface="Microsoft Sans Serif" panose="020B0604020202020204" pitchFamily="34" charset="0"/>
              </a:rPr>
            </a:br>
            <a:r>
              <a:rPr lang="it-IT" sz="1800" dirty="0">
                <a:solidFill>
                  <a:schemeClr val="bg1"/>
                </a:solidFill>
                <a:latin typeface="Georgia" panose="02040502050405020303" pitchFamily="18" charset="0"/>
                <a:cs typeface="Microsoft Sans Serif" panose="020B0604020202020204" pitchFamily="34" charset="0"/>
              </a:rPr>
              <a:t>Canterbury Woods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Charleston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MLS# 19022046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$279,000</a:t>
            </a:r>
            <a:endParaRPr lang="en-US" sz="1200" dirty="0">
              <a:solidFill>
                <a:schemeClr val="bg1"/>
              </a:solidFill>
              <a:latin typeface="Georgia" panose="02040502050405020303" pitchFamily="18" charset="0"/>
              <a:cs typeface="Microsoft Sans Serif" panose="020B0604020202020204" pitchFamily="34" charset="0"/>
            </a:endParaRPr>
          </a:p>
        </p:txBody>
      </p:sp>
      <p:sp>
        <p:nvSpPr>
          <p:cNvPr id="4" name="Rectangle 3">
            <a:extLst>
              <a:ext uri="{FF2B5EF4-FFF2-40B4-BE49-F238E27FC236}">
                <a16:creationId xmlns:a16="http://schemas.microsoft.com/office/drawing/2014/main" id="{EEE51621-7B65-4418-8136-3CEFC1AB779D}"/>
              </a:ext>
            </a:extLst>
          </p:cNvPr>
          <p:cNvSpPr/>
          <p:nvPr/>
        </p:nvSpPr>
        <p:spPr>
          <a:xfrm>
            <a:off x="-566" y="0"/>
            <a:ext cx="7772966" cy="707886"/>
          </a:xfrm>
          <a:prstGeom prst="rect">
            <a:avLst/>
          </a:prstGeom>
        </p:spPr>
        <p:txBody>
          <a:bodyPr wrap="square">
            <a:spAutoFit/>
          </a:bodyPr>
          <a:lstStyle/>
          <a:p>
            <a:pPr algn="ctr"/>
            <a:r>
              <a:rPr lang="en-US" sz="4000" b="1" dirty="0">
                <a:ln w="3175">
                  <a:noFill/>
                </a:ln>
                <a:solidFill>
                  <a:srgbClr val="FFFF00"/>
                </a:solidFill>
                <a:latin typeface="Gabriola" panose="04040605051002020D02" pitchFamily="82" charset="0"/>
              </a:rPr>
              <a:t>Beautiful Home And It's Move In Ready!</a:t>
            </a:r>
            <a:endParaRPr lang="en-US" sz="4000" b="1" i="1" dirty="0">
              <a:ln w="3175">
                <a:noFill/>
              </a:ln>
              <a:solidFill>
                <a:srgbClr val="FFFF00"/>
              </a:solidFill>
              <a:latin typeface="Gabriola" panose="04040605051002020D02" pitchFamily="82" charset="0"/>
            </a:endParaRPr>
          </a:p>
        </p:txBody>
      </p:sp>
      <p:pic>
        <p:nvPicPr>
          <p:cNvPr id="18" name="Picture 5">
            <a:extLst>
              <a:ext uri="{FF2B5EF4-FFF2-40B4-BE49-F238E27FC236}">
                <a16:creationId xmlns:a16="http://schemas.microsoft.com/office/drawing/2014/main" id="{5D4DD655-7B75-4099-992B-D4A8F0FA1550}"/>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51082" y="7315200"/>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0" name="Picture 6">
            <a:extLst>
              <a:ext uri="{FF2B5EF4-FFF2-40B4-BE49-F238E27FC236}">
                <a16:creationId xmlns:a16="http://schemas.microsoft.com/office/drawing/2014/main" id="{DC797C08-3FB3-454E-BD7C-A42A76C704DD}"/>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016016" y="7315200"/>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1" name="Picture 6">
            <a:extLst>
              <a:ext uri="{FF2B5EF4-FFF2-40B4-BE49-F238E27FC236}">
                <a16:creationId xmlns:a16="http://schemas.microsoft.com/office/drawing/2014/main" id="{CFAA84E5-F17C-4301-A39A-4EF28296BB0F}"/>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717184" y="6229349"/>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3" name="Picture 5">
            <a:extLst>
              <a:ext uri="{FF2B5EF4-FFF2-40B4-BE49-F238E27FC236}">
                <a16:creationId xmlns:a16="http://schemas.microsoft.com/office/drawing/2014/main" id="{621D7623-2FB4-45CA-823D-F5C2F9A31BE6}"/>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880950" y="7315200"/>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4" name="Picture 5">
            <a:extLst>
              <a:ext uri="{FF2B5EF4-FFF2-40B4-BE49-F238E27FC236}">
                <a16:creationId xmlns:a16="http://schemas.microsoft.com/office/drawing/2014/main" id="{68BAF3C1-B6EF-4096-B0DA-86A2041D686B}"/>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745884" y="7315200"/>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147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1961 Pebble Creek Court Canterbury Woods · Charleston · MLS# 19022046 · $279,000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2019-09-18T17:02:20Z</dcterms:modified>
</cp:coreProperties>
</file>