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8/4/2016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8/4/2016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738386"/>
            <a:ext cx="5559601"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797996"/>
            <a:ext cx="5559601" cy="2998532"/>
          </a:xfrm>
        </p:spPr>
        <p:txBody>
          <a:bodyPr anchor="ctr">
            <a:noAutofit/>
          </a:bodyPr>
          <a:lstStyle/>
          <a:p>
            <a:r>
              <a:rPr lang="en-US" sz="18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One of the most desirable areas of Mt. Pleasant close to the beach and the ability to walk to shopping. This </a:t>
            </a:r>
            <a:r>
              <a:rPr lang="en-US" sz="18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Sweetgrass</a:t>
            </a:r>
            <a:r>
              <a:rPr lang="en-US" sz="18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home is on a great lot with established trees and is situated beside one of the neighborhood ponds. You will enjoy the spaciousness of this home including separate dining room, living room and the fireplace in the family room as well as the screen porch. Be in the center of Mt. Pleasant and a quick trip to the beach. Make this home your forever home.</a:t>
            </a:r>
          </a:p>
        </p:txBody>
      </p:sp>
      <p:sp>
        <p:nvSpPr>
          <p:cNvPr id="2" name="Title 1"/>
          <p:cNvSpPr>
            <a:spLocks noGrp="1"/>
          </p:cNvSpPr>
          <p:nvPr>
            <p:ph type="ctrTitle"/>
          </p:nvPr>
        </p:nvSpPr>
        <p:spPr>
          <a:xfrm>
            <a:off x="0" y="13016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1963 Oak Tree Lane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Sweetgrass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16020612</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$419,000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609600"/>
            <a:ext cx="5559603" cy="1077218"/>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Just Listed!</a:t>
            </a:r>
            <a:endPar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endParaRPr>
          </a:p>
          <a:p>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Spacious, Great Lot and </a:t>
            </a:r>
            <a:b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Close to Beach and Shopping</a:t>
            </a: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7" y="7293216"/>
            <a:ext cx="2028664" cy="1481327"/>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0095" y="109301"/>
            <a:ext cx="2028666" cy="1479092"/>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6" y="3699023"/>
            <a:ext cx="2028664"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5496119"/>
            <a:ext cx="2028666" cy="1481327"/>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7" y="1904162"/>
            <a:ext cx="2025603" cy="1479092"/>
          </a:xfrm>
          <a:prstGeom prst="rect">
            <a:avLst/>
          </a:prstGeom>
          <a:ln w="12700">
            <a:noFill/>
          </a:ln>
          <a:effectLst/>
        </p:spPr>
      </p:pic>
      <p:sp>
        <p:nvSpPr>
          <p:cNvPr id="30" name="Rectangle 29"/>
          <p:cNvSpPr/>
          <p:nvPr/>
        </p:nvSpPr>
        <p:spPr>
          <a:xfrm>
            <a:off x="-2353039" y="386064"/>
            <a:ext cx="1895840" cy="461665"/>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Just Listed!</a:t>
            </a:r>
            <a:endPar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180</TotalTime>
  <Words>126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1963 Oak Tree Lane Sweetgrass Mount Pleasant MLS# 16020612 $419,000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2016-08-04T14:27:28Z</dcterms:modified>
</cp:coreProperties>
</file>