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5" autoAdjust="0"/>
    <p:restoredTop sz="94660"/>
  </p:normalViewPr>
  <p:slideViewPr>
    <p:cSldViewPr snapToGrid="0">
      <p:cViewPr>
        <p:scale>
          <a:sx n="125" d="100"/>
          <a:sy n="125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7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9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6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5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6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ED2A6-F4AF-4A36-AC7E-E529EB25BB3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0849-1BB4-43E4-9854-8FFCA407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738"/>
            <a:ext cx="6858000" cy="3949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69" y="2851150"/>
            <a:ext cx="1576108" cy="105156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78" y="2851150"/>
            <a:ext cx="1576109" cy="105156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88" y="2851150"/>
            <a:ext cx="1576108" cy="105156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3952109"/>
            <a:ext cx="685799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Classic brick colonial on two and one half acres on the deep waters of the Whale Branch River, halfway between Port Royal Sound and Saint Helena Sound.</a:t>
            </a:r>
          </a:p>
          <a:p>
            <a:pPr algn="ctr"/>
            <a:endParaRPr lang="en-US" sz="1100" dirty="0" smtClean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Oak floors accentuate this flowing floor plan capable of holding large gatherings comfortably yet intimate with the smallest groups, or just a couple.</a:t>
            </a:r>
          </a:p>
          <a:p>
            <a:pPr algn="ctr"/>
            <a:endParaRPr lang="en-US" sz="1100" dirty="0" smtClean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The main home offers 3 bedrooms on the main floor including the master suite.   A jack and </a:t>
            </a: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jill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bathroom splits the two front bedrooms while the master suite, living room, dining room, and kitchen all offer open views of the river.</a:t>
            </a:r>
          </a:p>
          <a:p>
            <a:pPr algn="ctr"/>
            <a:endParaRPr lang="en-US" sz="1100" dirty="0" smtClean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The kitchen has been renovated and updated with </a:t>
            </a: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Thermador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6 burner cook top and double convection oven, and a Marvel icemaker. A convenient sitting area adjacent to the prep area means the cook is never cutoff.</a:t>
            </a:r>
          </a:p>
          <a:p>
            <a:pPr algn="ctr"/>
            <a:endParaRPr lang="en-US" sz="1100" dirty="0" smtClean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The screened porch runs the length of the back of the property with doors from the kitchen, living room, and master suite.</a:t>
            </a:r>
          </a:p>
          <a:p>
            <a:pPr algn="ctr"/>
            <a:endParaRPr lang="en-US" sz="1100" dirty="0" smtClean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The dock features a 14 x 16 covered pier head with electricity and water, a fish cleaning station, and a 13000 pound Davit Master boat lift.</a:t>
            </a:r>
          </a:p>
          <a:p>
            <a:pPr algn="ctr"/>
            <a:endParaRPr lang="en-US" sz="1100" dirty="0" smtClean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While the main home features a two car garage, the guest home sits on top of a three car garage with a full bath for cleaning the yard dust off on those days in the garden while upstairs is the guest quarters with separate living, kitchen, and bedroom areas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algn="ctr"/>
            <a:endParaRPr lang="en-US" sz="1100" dirty="0" smtClean="0">
              <a:solidFill>
                <a:schemeClr val="bg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For more information and video, go to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www.SeabrookWaterfront.com</a:t>
            </a:r>
            <a:endParaRPr lang="en-US" sz="1100" dirty="0">
              <a:solidFill>
                <a:schemeClr val="accent1">
                  <a:lumMod val="7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8323509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Scott Bingham</a:t>
            </a:r>
          </a:p>
          <a:p>
            <a:r>
              <a:rPr lang="en-US" sz="11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843 321 9867 Office</a:t>
            </a:r>
          </a:p>
          <a:p>
            <a:r>
              <a:rPr lang="en-US" sz="11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843 252 2296 Mobile</a:t>
            </a:r>
          </a:p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Scott@beauforthometeam.com</a:t>
            </a:r>
            <a:endParaRPr lang="en-US" sz="1100" dirty="0">
              <a:solidFill>
                <a:schemeClr val="accent1">
                  <a:lumMod val="7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8999" y="8323509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Ballenger Realty</a:t>
            </a:r>
          </a:p>
          <a:p>
            <a:pPr algn="r"/>
            <a:r>
              <a:rPr lang="en-US" sz="11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613 Carteret Street</a:t>
            </a:r>
          </a:p>
          <a:p>
            <a:pPr algn="r"/>
            <a:r>
              <a:rPr lang="en-US" sz="11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Beaufort, SC 29902</a:t>
            </a:r>
          </a:p>
          <a:p>
            <a:pPr algn="r"/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www.BeaufortHomeTeam.com</a:t>
            </a:r>
            <a:endParaRPr lang="en-US" sz="1100" dirty="0">
              <a:solidFill>
                <a:schemeClr val="accent1">
                  <a:lumMod val="7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2" y="8500882"/>
            <a:ext cx="785813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276</Words>
  <Application>Microsoft Office PowerPoint</Application>
  <PresentationFormat>Letter Paper (8.5x11 in)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Leelawadee UI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</dc:creator>
  <cp:lastModifiedBy>A. Thomas</cp:lastModifiedBy>
  <cp:revision>3</cp:revision>
  <dcterms:created xsi:type="dcterms:W3CDTF">2015-07-14T17:57:10Z</dcterms:created>
  <dcterms:modified xsi:type="dcterms:W3CDTF">2015-07-14T20:12:59Z</dcterms:modified>
</cp:coreProperties>
</file>