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2238" y="-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002187"/>
            <a:ext cx="5478018" cy="1521631"/>
          </a:xfrm>
        </p:spPr>
        <p:txBody>
          <a:bodyPr anchor="t">
            <a:noAutofit/>
          </a:bodyPr>
          <a:lstStyle/>
          <a:p>
            <a:r>
              <a:rPr lang="en-US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1971 North Creek Dr</a:t>
            </a:r>
            <a:br>
              <a:rPr lang="en-US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RiverTowne CC ~ </a:t>
            </a:r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Mt Pleasant</a:t>
            </a:r>
            <a:b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MLS# </a:t>
            </a:r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1416406 ~ $479,900</a:t>
            </a:r>
            <a:endParaRPr lang="en-US" sz="24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334000"/>
            <a:ext cx="5478018" cy="3295650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Low Country Living at its Finest! Spectacular custom home on tidal creek and marsh front with approximately 5 </a:t>
            </a:r>
            <a:r>
              <a:rPr lang="en-US" sz="12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ft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of water at high tide. The views from your family room and master retreat are absolutely gorgeous! The home has a very open floor plan with hardwood floors throughout the main level and in the upstairs hallway. Gorgeous updated kitchen boasts stainless appliances, gas range &amp; beautiful granite countertops. Separate dining area that is open to the kitchen - great for entertaining. The great room has a gas fireplace, built-in desk, surround sound and a wet bar. Nice lower lever hideaway great for a private office, a quiet playroom or a teen retreat! The oversized master suite has an open sitting room overlooking the beautiful tidal creek with a gorgeous bathroom featuring dual sinks and large shower. And the master closet is just amazing! This home sits on an a beautiful private lot with tidal creek &amp; marsh views behind and a beautiful pond next-door. This subsection has a dock just for The Pointe homeowners. Enjoy tying up your boat or just fish on the Wando River!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RiverTowne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Country Club is a gorgeous golf course community with swim &amp; tennis! Come see this Low Country Retreat!</a:t>
            </a:r>
            <a:endParaRPr lang="en-US" sz="12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638550"/>
            <a:ext cx="1000125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718" y="8876675"/>
            <a:ext cx="13843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000125" y="8620750"/>
            <a:ext cx="309359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tx2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Catherine </a:t>
            </a:r>
            <a:r>
              <a:rPr lang="en-US" sz="1800" b="1" dirty="0" smtClean="0">
                <a:solidFill>
                  <a:schemeClr val="tx2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Parker</a:t>
            </a:r>
          </a:p>
          <a:p>
            <a:r>
              <a:rPr lang="en-US" sz="1400" dirty="0" smtClean="0">
                <a:solidFill>
                  <a:schemeClr val="tx2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Realtor</a:t>
            </a:r>
            <a:endParaRPr lang="en-US" sz="1400" dirty="0">
              <a:solidFill>
                <a:schemeClr val="tx2"/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400" dirty="0">
                <a:solidFill>
                  <a:schemeClr val="tx2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843-814-0551 M</a:t>
            </a:r>
          </a:p>
          <a:p>
            <a:r>
              <a:rPr lang="en-US" sz="1400" dirty="0">
                <a:solidFill>
                  <a:schemeClr val="tx2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843-202-3678 F</a:t>
            </a:r>
          </a:p>
          <a:p>
            <a:r>
              <a:rPr lang="en-US" sz="1400" dirty="0">
                <a:solidFill>
                  <a:schemeClr val="tx2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cparker@carolinaone.com</a:t>
            </a:r>
          </a:p>
          <a:p>
            <a:r>
              <a:rPr lang="en-US" sz="1400" dirty="0">
                <a:solidFill>
                  <a:schemeClr val="tx2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catherineparkersellscharleston.com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4014515"/>
            <a:ext cx="2285999" cy="171449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852"/>
          <a:stretch/>
        </p:blipFill>
        <p:spPr>
          <a:xfrm>
            <a:off x="5486400" y="7042017"/>
            <a:ext cx="2286000" cy="15284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709"/>
          <a:stretch/>
        </p:blipFill>
        <p:spPr>
          <a:xfrm>
            <a:off x="5486400" y="5528268"/>
            <a:ext cx="2285998" cy="1513752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838"/>
          <a:stretch/>
        </p:blipFill>
        <p:spPr>
          <a:xfrm>
            <a:off x="-3429000" y="217339"/>
            <a:ext cx="2905200" cy="192094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754"/>
          <a:stretch/>
        </p:blipFill>
        <p:spPr>
          <a:xfrm>
            <a:off x="5486400" y="8555774"/>
            <a:ext cx="2378154" cy="1502626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8" t="3296" r="10876" b="15366"/>
          <a:stretch/>
        </p:blipFill>
        <p:spPr>
          <a:xfrm>
            <a:off x="2359655" y="-1"/>
            <a:ext cx="5412745" cy="4012291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4" name="32-Point Star 13"/>
          <p:cNvSpPr/>
          <p:nvPr/>
        </p:nvSpPr>
        <p:spPr>
          <a:xfrm>
            <a:off x="2895600" y="3009326"/>
            <a:ext cx="3352800" cy="960474"/>
          </a:xfrm>
          <a:prstGeom prst="star32">
            <a:avLst/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12700" cap="sq">
            <a:solidFill>
              <a:schemeClr val="bg2">
                <a:lumMod val="50000"/>
              </a:schemeClr>
            </a:solidFill>
            <a:beve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Tidal Creek!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01" b="14890"/>
          <a:stretch/>
        </p:blipFill>
        <p:spPr>
          <a:xfrm>
            <a:off x="0" y="-2"/>
            <a:ext cx="2546922" cy="2085004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21" t="3828" r="3734" b="12633"/>
          <a:stretch/>
        </p:blipFill>
        <p:spPr>
          <a:xfrm>
            <a:off x="-4840" y="2098468"/>
            <a:ext cx="2551762" cy="1913822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4069789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240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1971 North Creek Dr RiverTowne CC ~ Mt Pleasant MLS# 1416406 ~ $479,900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1280 Marsh Rabbit Ct Dunes West ~ Mt Pleasant MLS# 1411605 ~ $</dc:title>
  <dc:creator>CVH360</dc:creator>
  <cp:lastModifiedBy>atp1313@gmail.com</cp:lastModifiedBy>
  <cp:revision>3</cp:revision>
  <dcterms:created xsi:type="dcterms:W3CDTF">2006-08-16T00:00:00Z</dcterms:created>
  <dcterms:modified xsi:type="dcterms:W3CDTF">2014-07-01T20:32:06Z</dcterms:modified>
</cp:coreProperties>
</file>