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700" y="9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656" y="781794"/>
            <a:ext cx="3805309" cy="28546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49" y="4798716"/>
            <a:ext cx="7177702" cy="1858292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rgbClr val="3556A5"/>
                </a:solidFill>
                <a:latin typeface="Georgia" panose="02040502050405020303" pitchFamily="18" charset="0"/>
              </a:rPr>
              <a:t>Spacious and immaculate manufactured home perfectly situated on cleared 6 acre lot with pond. This home features a large open floor plan with wood, tile and carpet floors, separate dining room with wood beam ceilings and a chef friendly kitchen with large center island open to great room. The master bedroom is a true retreat with large walk-in closet and spa like bathroom inclusive of oversized garden tub with detached shower. Exterior features include a carport with slab, oversized two car garage/workshop, large pond, tons of privacy and private security system with driveway sensor for added safety.</a:t>
            </a:r>
            <a:endParaRPr lang="en-US" sz="1400" dirty="0">
              <a:solidFill>
                <a:srgbClr val="3556A5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69452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3556A5"/>
                </a:solidFill>
                <a:latin typeface="Georgia" panose="02040502050405020303" pitchFamily="18" charset="0"/>
              </a:rPr>
              <a:t>Adam </a:t>
            </a:r>
            <a:r>
              <a:rPr lang="en-US" sz="1600" b="1" dirty="0" smtClean="0">
                <a:solidFill>
                  <a:srgbClr val="3556A5"/>
                </a:solidFill>
                <a:latin typeface="Georgia" panose="02040502050405020303" pitchFamily="18" charset="0"/>
              </a:rPr>
              <a:t>Rafferty</a:t>
            </a:r>
          </a:p>
          <a:p>
            <a:pPr algn="ctr"/>
            <a:r>
              <a:rPr lang="pt-BR" sz="1200" dirty="0">
                <a:solidFill>
                  <a:srgbClr val="3556A5"/>
                </a:solidFill>
                <a:latin typeface="Georgia" panose="02040502050405020303" pitchFamily="18" charset="0"/>
              </a:rPr>
              <a:t>M (843) </a:t>
            </a:r>
            <a:r>
              <a:rPr lang="pt-BR" sz="1200" dirty="0" smtClean="0">
                <a:solidFill>
                  <a:srgbClr val="3556A5"/>
                </a:solidFill>
                <a:latin typeface="Georgia" panose="02040502050405020303" pitchFamily="18" charset="0"/>
              </a:rPr>
              <a:t>424-0610 :: O </a:t>
            </a:r>
            <a:r>
              <a:rPr lang="pt-BR" sz="1200" dirty="0">
                <a:solidFill>
                  <a:srgbClr val="3556A5"/>
                </a:solidFill>
                <a:latin typeface="Georgia" panose="02040502050405020303" pitchFamily="18" charset="0"/>
              </a:rPr>
              <a:t>(843) </a:t>
            </a:r>
            <a:r>
              <a:rPr lang="pt-BR" sz="1200" dirty="0" smtClean="0">
                <a:solidFill>
                  <a:srgbClr val="3556A5"/>
                </a:solidFill>
                <a:latin typeface="Georgia" panose="02040502050405020303" pitchFamily="18" charset="0"/>
              </a:rPr>
              <a:t>884-7300</a:t>
            </a:r>
            <a:br>
              <a:rPr lang="pt-BR" sz="1200" dirty="0" smtClean="0">
                <a:solidFill>
                  <a:srgbClr val="3556A5"/>
                </a:solidFill>
                <a:latin typeface="Georgia" panose="02040502050405020303" pitchFamily="18" charset="0"/>
              </a:rPr>
            </a:br>
            <a:r>
              <a:rPr lang="pt-BR" sz="1200" dirty="0" smtClean="0">
                <a:solidFill>
                  <a:srgbClr val="3556A5"/>
                </a:solidFill>
                <a:latin typeface="Georgia" panose="02040502050405020303" pitchFamily="18" charset="0"/>
              </a:rPr>
              <a:t>adam@agentownedrealty.com</a:t>
            </a:r>
            <a:endParaRPr lang="en-US" sz="900" dirty="0">
              <a:solidFill>
                <a:srgbClr val="3556A5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9816026"/>
            <a:ext cx="7315200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900" i="1" dirty="0" err="1">
                <a:solidFill>
                  <a:srgbClr val="3556A5"/>
                </a:solidFill>
                <a:latin typeface="Georgia" panose="02040502050405020303" pitchFamily="18" charset="0"/>
              </a:rPr>
              <a:t>AgentOwned</a:t>
            </a:r>
            <a:r>
              <a:rPr lang="en-US" sz="900" i="1" dirty="0">
                <a:solidFill>
                  <a:srgbClr val="3556A5"/>
                </a:solidFill>
                <a:latin typeface="Georgia" panose="02040502050405020303" pitchFamily="18" charset="0"/>
              </a:rPr>
              <a:t> Preferred </a:t>
            </a:r>
            <a:r>
              <a:rPr lang="en-US" sz="900" i="1" dirty="0" smtClean="0">
                <a:solidFill>
                  <a:srgbClr val="3556A5"/>
                </a:solidFill>
                <a:latin typeface="Georgia" panose="02040502050405020303" pitchFamily="18" charset="0"/>
              </a:rPr>
              <a:t>Group | 824 </a:t>
            </a:r>
            <a:r>
              <a:rPr lang="en-US" sz="900" i="1" dirty="0">
                <a:solidFill>
                  <a:srgbClr val="3556A5"/>
                </a:solidFill>
                <a:latin typeface="Georgia" panose="02040502050405020303" pitchFamily="18" charset="0"/>
              </a:rPr>
              <a:t>Johnnie </a:t>
            </a:r>
            <a:r>
              <a:rPr lang="en-US" sz="900" i="1" dirty="0" err="1">
                <a:solidFill>
                  <a:srgbClr val="3556A5"/>
                </a:solidFill>
                <a:latin typeface="Georgia" panose="02040502050405020303" pitchFamily="18" charset="0"/>
              </a:rPr>
              <a:t>Dodds</a:t>
            </a:r>
            <a:r>
              <a:rPr lang="en-US" sz="900" i="1" dirty="0">
                <a:solidFill>
                  <a:srgbClr val="3556A5"/>
                </a:solidFill>
                <a:latin typeface="Georgia" panose="02040502050405020303" pitchFamily="18" charset="0"/>
              </a:rPr>
              <a:t> </a:t>
            </a:r>
            <a:r>
              <a:rPr lang="en-US" sz="900" i="1" dirty="0" smtClean="0">
                <a:solidFill>
                  <a:srgbClr val="3556A5"/>
                </a:solidFill>
                <a:latin typeface="Georgia" panose="02040502050405020303" pitchFamily="18" charset="0"/>
              </a:rPr>
              <a:t>Blvd | Mt </a:t>
            </a:r>
            <a:r>
              <a:rPr lang="en-US" sz="900" i="1" dirty="0">
                <a:solidFill>
                  <a:srgbClr val="3556A5"/>
                </a:solidFill>
                <a:latin typeface="Georgia" panose="02040502050405020303" pitchFamily="18" charset="0"/>
              </a:rPr>
              <a:t>Pleasant, SC </a:t>
            </a:r>
            <a:r>
              <a:rPr lang="en-US" sz="900" i="1" dirty="0" smtClean="0">
                <a:solidFill>
                  <a:srgbClr val="3556A5"/>
                </a:solidFill>
                <a:latin typeface="Georgia" panose="02040502050405020303" pitchFamily="18" charset="0"/>
              </a:rPr>
              <a:t>29464 | www.agentowned.com</a:t>
            </a:r>
            <a:endParaRPr lang="en-US" sz="900" i="1" dirty="0">
              <a:solidFill>
                <a:srgbClr val="3556A5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1735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n>
                  <a:solidFill>
                    <a:schemeClr val="tx2"/>
                  </a:solidFill>
                </a:ln>
                <a:solidFill>
                  <a:srgbClr val="3556A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6 Acres of Quiet Country Living</a:t>
            </a:r>
            <a:endParaRPr lang="en-US" sz="1400" i="1" dirty="0" smtClean="0">
              <a:ln>
                <a:solidFill>
                  <a:schemeClr val="tx2"/>
                </a:solidFill>
              </a:ln>
              <a:solidFill>
                <a:srgbClr val="3556A5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54" y="9194245"/>
            <a:ext cx="1000889" cy="45830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43" y="781794"/>
            <a:ext cx="1157957" cy="86868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43" y="1774793"/>
            <a:ext cx="1157957" cy="86868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756370"/>
            <a:ext cx="7315199" cy="86868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b="0" cap="none" dirty="0" smtClean="0">
                <a:ln w="10541" cmpd="sng">
                  <a:noFill/>
                  <a:prstDash val="solid"/>
                </a:ln>
                <a:solidFill>
                  <a:srgbClr val="3556A5"/>
                </a:solidFill>
                <a:effectLst/>
                <a:latin typeface="Georgia" panose="02040502050405020303" pitchFamily="18" charset="0"/>
              </a:rPr>
              <a:t>1971 Unity Road</a:t>
            </a:r>
            <a:r>
              <a:rPr lang="en-US" sz="2400" b="0" cap="none" dirty="0" smtClean="0">
                <a:ln w="10541" cmpd="sng">
                  <a:noFill/>
                  <a:prstDash val="solid"/>
                </a:ln>
                <a:solidFill>
                  <a:srgbClr val="3556A5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en-US" sz="2400" b="0" cap="none" dirty="0" smtClean="0">
                <a:ln w="10541" cmpd="sng">
                  <a:noFill/>
                  <a:prstDash val="solid"/>
                </a:ln>
                <a:solidFill>
                  <a:srgbClr val="3556A5"/>
                </a:solidFill>
                <a:effectLst/>
                <a:latin typeface="Georgia" panose="02040502050405020303" pitchFamily="18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rgbClr val="3556A5"/>
                </a:solidFill>
                <a:effectLst/>
                <a:latin typeface="Georgia" panose="02040502050405020303" pitchFamily="18" charset="0"/>
              </a:rPr>
              <a:t>Holly Hill, SC 29059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rgbClr val="3556A5"/>
                </a:solidFill>
                <a:effectLst/>
                <a:latin typeface="Georgia" panose="02040502050405020303" pitchFamily="18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rgbClr val="3556A5"/>
                </a:solidFill>
                <a:effectLst/>
                <a:latin typeface="Georgia" panose="02040502050405020303" pitchFamily="18" charset="0"/>
              </a:rPr>
              <a:t>$</a:t>
            </a:r>
            <a:r>
              <a:rPr lang="en-US" sz="1800" b="0" cap="none" dirty="0" smtClean="0">
                <a:ln w="10541" cmpd="sng">
                  <a:noFill/>
                  <a:prstDash val="solid"/>
                </a:ln>
                <a:solidFill>
                  <a:srgbClr val="3556A5"/>
                </a:solidFill>
                <a:effectLst/>
                <a:latin typeface="Georgia" panose="02040502050405020303" pitchFamily="18" charset="0"/>
              </a:rPr>
              <a:t>149,900 ~ </a:t>
            </a: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rgbClr val="3556A5"/>
                </a:solidFill>
                <a:effectLst/>
                <a:latin typeface="Georgia" panose="02040502050405020303" pitchFamily="18" charset="0"/>
              </a:rPr>
              <a:t>MLS# </a:t>
            </a:r>
            <a:r>
              <a:rPr lang="en-US" sz="1800" b="0" cap="none" dirty="0" smtClean="0">
                <a:ln w="10541" cmpd="sng">
                  <a:noFill/>
                  <a:prstDash val="solid"/>
                </a:ln>
                <a:solidFill>
                  <a:srgbClr val="3556A5"/>
                </a:solidFill>
                <a:effectLst/>
                <a:latin typeface="Georgia" panose="02040502050405020303" pitchFamily="18" charset="0"/>
              </a:rPr>
              <a:t>15025426</a:t>
            </a:r>
            <a:endParaRPr lang="en-US" sz="1100" b="0" cap="none" dirty="0">
              <a:ln w="10541" cmpd="sng">
                <a:noFill/>
                <a:prstDash val="solid"/>
              </a:ln>
              <a:solidFill>
                <a:srgbClr val="3556A5"/>
              </a:solidFill>
              <a:effectLst/>
              <a:latin typeface="Georgia" panose="020405020504050203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481267" y="161025"/>
            <a:ext cx="2221542" cy="1942729"/>
            <a:chOff x="-2002535" y="232993"/>
            <a:chExt cx="1850134" cy="1447800"/>
          </a:xfrm>
        </p:grpSpPr>
        <p:sp>
          <p:nvSpPr>
            <p:cNvPr id="5" name="Diagonal Stripe 4"/>
            <p:cNvSpPr/>
            <p:nvPr/>
          </p:nvSpPr>
          <p:spPr>
            <a:xfrm>
              <a:off x="-1828800" y="232993"/>
              <a:ext cx="1676399" cy="1447800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9009335">
              <a:off x="-2002535" y="704811"/>
              <a:ext cx="1556884" cy="275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Move-in Ready!</a:t>
              </a:r>
              <a:endPara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5" y="9090078"/>
            <a:ext cx="442645" cy="666634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43" y="2767793"/>
            <a:ext cx="1157957" cy="86868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781794"/>
            <a:ext cx="1158804" cy="8686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023" y="1774793"/>
            <a:ext cx="1157957" cy="86868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023" y="2767793"/>
            <a:ext cx="1157957" cy="86868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43" y="3756369"/>
            <a:ext cx="1157957" cy="86868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023" y="3756369"/>
            <a:ext cx="1157957" cy="86868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4" b="43744"/>
          <a:stretch/>
        </p:blipFill>
        <p:spPr>
          <a:xfrm>
            <a:off x="0" y="6781800"/>
            <a:ext cx="7315200" cy="224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495</TotalTime>
  <Words>147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Georgia</vt:lpstr>
      <vt:lpstr>Lucida Sans</vt:lpstr>
      <vt:lpstr>Trebuchet MS</vt:lpstr>
      <vt:lpstr>Wingdings</vt:lpstr>
      <vt:lpstr>Wingdings 2</vt:lpstr>
      <vt:lpstr>Wingdings 3</vt:lpstr>
      <vt:lpstr>Apex</vt:lpstr>
      <vt:lpstr>1971 Unity Road Holly Hill, SC 29059 $149,900 ~ MLS# 15025426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50</cp:revision>
  <dcterms:created xsi:type="dcterms:W3CDTF">2006-08-16T00:00:00Z</dcterms:created>
  <dcterms:modified xsi:type="dcterms:W3CDTF">2015-10-28T14:19:31Z</dcterms:modified>
</cp:coreProperties>
</file>