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914" y="150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4.jpg"/><Relationship Id="rId12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gentownedrealty.com/" TargetMode="External"/><Relationship Id="rId11" Type="http://schemas.openxmlformats.org/officeDocument/2006/relationships/image" Target="../media/image8.jpeg"/><Relationship Id="rId5" Type="http://schemas.openxmlformats.org/officeDocument/2006/relationships/hyperlink" Target="mailto:jill@agentowned.com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96755" y="-246221"/>
            <a:ext cx="1554481" cy="10058400"/>
          </a:xfrm>
          <a:prstGeom prst="rect">
            <a:avLst/>
          </a:prstGeom>
          <a:gradFill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0329" y="0"/>
            <a:ext cx="6152071" cy="419459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620328" y="3377625"/>
            <a:ext cx="61520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rgbClr val="FFFF00"/>
                </a:solidFill>
                <a:effectLst>
                  <a:outerShdw blurRad="50800" dist="38100" dir="5400000" algn="t" rotWithShape="0">
                    <a:schemeClr val="tx1">
                      <a:alpha val="77000"/>
                    </a:schemeClr>
                  </a:outerShdw>
                </a:effectLst>
                <a:latin typeface="Gabriola" panose="04040605051002020D02" pitchFamily="82" charset="0"/>
              </a:rPr>
              <a:t>Just Listed!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0329" y="4227563"/>
            <a:ext cx="6152071" cy="877837"/>
          </a:xfrm>
        </p:spPr>
        <p:txBody>
          <a:bodyPr anchor="ctr">
            <a:noAutofit/>
          </a:bodyPr>
          <a:lstStyle/>
          <a:p>
            <a:r>
              <a:rPr lang="en-US" sz="20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1979 N Smokerise Way</a:t>
            </a:r>
            <a:br>
              <a:rPr lang="en-US" sz="1800" b="1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5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Planters Pointe </a:t>
            </a:r>
            <a:r>
              <a:rPr lang="en-US" sz="1500" b="1" dirty="0">
                <a:latin typeface="Trebuchet MS" panose="020B0603020202020204" pitchFamily="34" charset="0"/>
                <a:cs typeface="Microsoft Sans Serif" panose="020B0604020202020204" pitchFamily="34" charset="0"/>
              </a:rPr>
              <a:t>· </a:t>
            </a:r>
            <a:r>
              <a:rPr lang="en-US" sz="15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Mount Pleasant</a:t>
            </a:r>
            <a:br>
              <a:rPr lang="en-US" sz="1500" b="1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5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MLS# 18026536 </a:t>
            </a:r>
            <a:r>
              <a:rPr lang="en-US" sz="1500" b="1" dirty="0">
                <a:latin typeface="Trebuchet MS" panose="020B0603020202020204" pitchFamily="34" charset="0"/>
                <a:cs typeface="Microsoft Sans Serif" panose="020B0604020202020204" pitchFamily="34" charset="0"/>
              </a:rPr>
              <a:t>· </a:t>
            </a:r>
            <a:r>
              <a:rPr lang="en-US" sz="15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$425,000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329" y="5138369"/>
            <a:ext cx="6152071" cy="3630812"/>
          </a:xfrm>
        </p:spPr>
        <p:txBody>
          <a:bodyPr anchor="ctr">
            <a:noAutofit/>
          </a:bodyPr>
          <a:lstStyle/>
          <a:p>
            <a:r>
              <a:rPr lang="en-US" sz="115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BEAUTIFUL 4-5 bedroom 2.5 bath home on FANTASTIC WOODED PRIVATE LOT! The street appeal of the home is wonderful as you drive up and are greeted with a bricked front porch covered entry. Inside is a GRAND TWO STORY foyer and a bright and airy dining room to the left and a flex room to the right that could easily be an office or separate living area. Continuing in is a big kitchen with pantry, large window, and breakfast nook area. From the kitchen is the family room with a fireplace, wall of windows, and French doors that open to the flex room. The MARVELOUS HUGE screened-in porch is accessible from the kitchen or family room and has GORGEOUS VIEWS of the sprawling lawn and private wooded area. The screened porch is perfect for a quiet cup of coffee in the mornings listening to the birds sing or relaxing after a long day of work. The first floor also has a separate laundry room and guest bath. The oversized master bedroom suite is upstairs and has an </a:t>
            </a:r>
            <a:r>
              <a:rPr lang="en-US" sz="1150" dirty="0" err="1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ensuite</a:t>
            </a:r>
            <a:r>
              <a:rPr lang="en-US" sz="115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 master bath with dual vanities, relaxing soaking tub, separate shower, and walk-in closet. Three additional sizable bedrooms are upstairs, each with it's own walk-in closet, and share a nice full bath. Finally, a there is a FROG that could easily be an office, 5th bedroom or media/game room. Planters Pointe in Mount Pleasant is a wonderfully landscaped community with a play park, tennis courts, walking exercise trails, and Olympic size community pool! The neighborhood is close to local shopping and grocery stores and is a short drive to downtown Charleston with 5-star restaurants, world class shopping and iconic history as well as a short drive to the beaches, the airport, Boeing and Daniel Island. Come take a look because you will not find another home that offers as much as this one.</a:t>
            </a:r>
            <a:endParaRPr lang="en-US" sz="1150" b="1" i="1" dirty="0">
              <a:solidFill>
                <a:schemeClr val="tx1"/>
              </a:solidFill>
              <a:latin typeface="Georgia" panose="02040502050405020303" pitchFamily="18" charset="0"/>
              <a:cs typeface="Microsoft Sans Serif" panose="020B0604020202020204" pitchFamily="34" charset="0"/>
            </a:endParaRPr>
          </a:p>
        </p:txBody>
      </p:sp>
      <p:sp>
        <p:nvSpPr>
          <p:cNvPr id="10" name="Down Ribbon 9"/>
          <p:cNvSpPr/>
          <p:nvPr/>
        </p:nvSpPr>
        <p:spPr>
          <a:xfrm>
            <a:off x="-4453793" y="152399"/>
            <a:ext cx="4306056" cy="484594"/>
          </a:xfrm>
          <a:prstGeom prst="ribbon">
            <a:avLst>
              <a:gd name="adj1" fmla="val 16667"/>
              <a:gd name="adj2" fmla="val 72102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600" b="1" i="1" dirty="0">
                <a:solidFill>
                  <a:schemeClr val="tx1"/>
                </a:solidFill>
                <a:latin typeface="Gabriola" panose="04040605051002020D02" pitchFamily="82" charset="0"/>
              </a:rPr>
              <a:t>Gorgeous Listing</a:t>
            </a: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8" y="0"/>
            <a:ext cx="1554480" cy="1053885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8" y="1112243"/>
            <a:ext cx="1554480" cy="1047965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076190" y="8915400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Jill </a:t>
            </a:r>
            <a:r>
              <a:rPr lang="en-US" sz="1600" b="1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Marcacci</a:t>
            </a:r>
            <a:endParaRPr lang="en-US" sz="1600" b="1" dirty="0"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843-297-5590</a:t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  <a:hlinkClick r:id="rId5"/>
              </a:rPr>
              <a:t>jill@agentowned.com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9812179"/>
            <a:ext cx="777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AgentOwned Realty Co. Preferred Group, Inc. | 824 Johnnie </a:t>
            </a:r>
            <a:r>
              <a:rPr lang="en-US" sz="1000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Dodds</a:t>
            </a:r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 Blvd | Mt Pleasant, SC 29464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7216" y="8915400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Stan Huff</a:t>
            </a: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843-670-2835</a:t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  <a:hlinkClick r:id="rId5"/>
              </a:rPr>
              <a:t>stan.huff@agentowned.com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991564" y="9598644"/>
            <a:ext cx="17892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  <a:hlinkClick r:id="rId6"/>
              </a:rPr>
              <a:t>www.agentownedrealty.com</a:t>
            </a:r>
            <a:endParaRPr lang="en-US" sz="10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7783" y="9037568"/>
            <a:ext cx="1021651" cy="536147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" y="2218566"/>
            <a:ext cx="1554480" cy="1038488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8" y="6640336"/>
            <a:ext cx="1554480" cy="1032727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8" y="5532540"/>
            <a:ext cx="1554480" cy="1049438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8" y="3315412"/>
            <a:ext cx="1554480" cy="1050206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" y="4423976"/>
            <a:ext cx="1554480" cy="1050206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Picture 5">
            <a:extLst>
              <a:ext uri="{FF2B5EF4-FFF2-40B4-BE49-F238E27FC236}">
                <a16:creationId xmlns:a16="http://schemas.microsoft.com/office/drawing/2014/main" id="{1BEEB63F-83B0-4E54-A2E9-A6F7E82D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8" y="7731420"/>
            <a:ext cx="1554480" cy="1037761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383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Gabriola</vt:lpstr>
      <vt:lpstr>Georgia</vt:lpstr>
      <vt:lpstr>Microsoft Sans Serif</vt:lpstr>
      <vt:lpstr>Trebuchet MS</vt:lpstr>
      <vt:lpstr>Office Theme</vt:lpstr>
      <vt:lpstr>1979 N Smokerise Way Planters Pointe · Mount Pleasant MLS# 18026536 · $425,000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53</cp:revision>
  <dcterms:created xsi:type="dcterms:W3CDTF">2006-08-16T00:00:00Z</dcterms:created>
  <dcterms:modified xsi:type="dcterms:W3CDTF">2018-09-28T12:55:51Z</dcterms:modified>
</cp:coreProperties>
</file>