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912" y="337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660" y="7010400"/>
            <a:ext cx="7625080" cy="1621278"/>
          </a:xfrm>
        </p:spPr>
        <p:txBody>
          <a:bodyPr anchor="ctr">
            <a:noAutofit/>
          </a:bodyPr>
          <a:lstStyle/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Gated community close in. Wooded 3.64 acres high with over 240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deep water on the Bohicket Creek. Newer dock and electric 13,000 lb. lift with a large covered pier head, large floater and handrails on both sides of walkway. Possible owner financing.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7772400" cy="10668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 cap="sq">
            <a:solidFill>
              <a:schemeClr val="bg2">
                <a:lumMod val="50000"/>
              </a:schemeClr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cap="small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1984 Long Creek Rd</a:t>
            </a:r>
            <a:endParaRPr lang="en-US" sz="3200" cap="small" dirty="0" smtClean="0">
              <a:solidFill>
                <a:schemeClr val="bg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i="1" dirty="0" err="1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Longcreek</a:t>
            </a:r>
            <a:r>
              <a:rPr lang="en-US" sz="1600" i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Plantation </a:t>
            </a:r>
            <a:r>
              <a:rPr lang="en-US" sz="1600" i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~ </a:t>
            </a:r>
            <a:r>
              <a:rPr lang="en-US" sz="1600" i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Wadmalaw Island ~ MLS</a:t>
            </a:r>
            <a:r>
              <a:rPr lang="en-US" sz="1600" i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# </a:t>
            </a:r>
            <a:r>
              <a:rPr lang="en-US" sz="1600" i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1415559 ~ $740,000</a:t>
            </a:r>
            <a:endParaRPr lang="en-US" sz="1600" i="1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Charleston SC Real Estat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5350" y="-433388"/>
            <a:ext cx="3429000" cy="219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0" y="8627239"/>
            <a:ext cx="7772400" cy="1431161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2800" cap="small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Doug Wells</a:t>
            </a:r>
            <a:endParaRPr lang="en-US" sz="2800" cap="small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800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Mobile - </a:t>
            </a:r>
            <a:r>
              <a:rPr lang="en-US" sz="18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(843) </a:t>
            </a:r>
            <a:r>
              <a:rPr lang="en-US" sz="1800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452-5553</a:t>
            </a:r>
            <a:endParaRPr lang="en-US" sz="1800" dirty="0" smtClean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800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dwells.cds@gmail.com</a:t>
            </a:r>
          </a:p>
          <a:p>
            <a:pPr algn="ctr"/>
            <a:endParaRPr lang="en-US" sz="1200" dirty="0" smtClean="0"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100" i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Harbourtowne</a:t>
            </a:r>
            <a:r>
              <a:rPr lang="en-US" sz="1100" i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Real Estate | </a:t>
            </a:r>
            <a:r>
              <a:rPr lang="en-US" sz="11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672 Marina Drive, </a:t>
            </a:r>
            <a:r>
              <a:rPr lang="en-US" sz="1100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Ste</a:t>
            </a:r>
            <a:r>
              <a:rPr lang="en-US" sz="11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i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110 | </a:t>
            </a:r>
            <a:r>
              <a:rPr lang="en-US" sz="11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Daniel Island, SC 29492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1" t="2889"/>
          <a:stretch/>
        </p:blipFill>
        <p:spPr>
          <a:xfrm>
            <a:off x="119063" y="1219200"/>
            <a:ext cx="7534275" cy="5553592"/>
          </a:xfrm>
          <a:prstGeom prst="rect">
            <a:avLst/>
          </a:prstGeom>
          <a:ln w="28575" cap="sq">
            <a:solidFill>
              <a:schemeClr val="bg2">
                <a:lumMod val="90000"/>
              </a:schemeClr>
            </a:solidFill>
            <a:miter lim="800000"/>
          </a:ln>
          <a:effectLst/>
        </p:spPr>
      </p:pic>
      <p:grpSp>
        <p:nvGrpSpPr>
          <p:cNvPr id="6" name="Group 5"/>
          <p:cNvGrpSpPr/>
          <p:nvPr/>
        </p:nvGrpSpPr>
        <p:grpSpPr>
          <a:xfrm>
            <a:off x="228600" y="5638800"/>
            <a:ext cx="7318248" cy="1035558"/>
            <a:chOff x="228600" y="5638800"/>
            <a:chExt cx="7318248" cy="1035558"/>
          </a:xfrm>
        </p:grpSpPr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8600" y="5638800"/>
              <a:ext cx="1380744" cy="1035558"/>
            </a:xfrm>
            <a:prstGeom prst="rect">
              <a:avLst/>
            </a:prstGeom>
            <a:ln>
              <a:solidFill>
                <a:schemeClr val="bg2">
                  <a:lumMod val="90000"/>
                </a:schemeClr>
              </a:solidFill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18" name="Picture 17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66104" y="5638800"/>
              <a:ext cx="1380744" cy="1035558"/>
            </a:xfrm>
            <a:prstGeom prst="rect">
              <a:avLst/>
            </a:prstGeom>
            <a:ln>
              <a:solidFill>
                <a:schemeClr val="bg2">
                  <a:lumMod val="90000"/>
                </a:schemeClr>
              </a:solidFill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</p:grpSp>
      <p:sp>
        <p:nvSpPr>
          <p:cNvPr id="7" name="Rectangle 6"/>
          <p:cNvSpPr/>
          <p:nvPr/>
        </p:nvSpPr>
        <p:spPr>
          <a:xfrm>
            <a:off x="8077200" y="1116627"/>
            <a:ext cx="338848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2400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2,000 </a:t>
            </a:r>
            <a:r>
              <a:rPr lang="en-US" sz="2400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Realtor Bonus!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-7467600" y="762000"/>
            <a:ext cx="731717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i="1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Close in Deep Water Lot</a:t>
            </a:r>
            <a:endParaRPr lang="en-US" sz="2400" b="1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02815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101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atp1313@gmail.com</cp:lastModifiedBy>
  <cp:revision>18</cp:revision>
  <dcterms:created xsi:type="dcterms:W3CDTF">2006-08-16T00:00:00Z</dcterms:created>
  <dcterms:modified xsi:type="dcterms:W3CDTF">2014-10-09T18:41:39Z</dcterms:modified>
</cp:coreProperties>
</file>