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92"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10/5/2015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gif"/><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3660" y="6563148"/>
            <a:ext cx="7625080" cy="2068530"/>
          </a:xfrm>
        </p:spPr>
        <p:txBody>
          <a:bodyPr anchor="ctr">
            <a:noAutofit/>
          </a:bodyPr>
          <a:lstStyle/>
          <a:p>
            <a:r>
              <a:rPr lang="en-US" sz="1600" dirty="0">
                <a:latin typeface="Times New Roman" panose="02020603050405020304" pitchFamily="18" charset="0"/>
                <a:cs typeface="Times New Roman" panose="02020603050405020304" pitchFamily="18" charset="0"/>
              </a:rPr>
              <a:t>Gated Community close in. Beautiful Wooded 3.64 high acres with over 240 ft. frontage on DEEP WATER on the Bohicket Creek with great views. Newer dock and electric 13,000 lb. lift with a large covered pier head, large floater with double anchor poles and handrails on both sides of walkway</a:t>
            </a:r>
            <a:r>
              <a:rPr lang="en-US" sz="1600" dirty="0" smtClean="0">
                <a:latin typeface="Times New Roman" panose="02020603050405020304" pitchFamily="18" charset="0"/>
                <a:cs typeface="Times New Roman" panose="02020603050405020304" pitchFamily="18" charset="0"/>
              </a:rPr>
              <a:t>. One </a:t>
            </a:r>
            <a:r>
              <a:rPr lang="en-US" sz="1600" dirty="0">
                <a:latin typeface="Times New Roman" panose="02020603050405020304" pitchFamily="18" charset="0"/>
                <a:cs typeface="Times New Roman" panose="02020603050405020304" pitchFamily="18" charset="0"/>
              </a:rPr>
              <a:t>of the closest deep water lots on Wadmalaw! Over $160,000 in dock, floater, pier head, boat lift and clearing... Possible owner financing.</a:t>
            </a:r>
          </a:p>
          <a:p>
            <a:r>
              <a:rPr lang="en-US" sz="1600" i="1" dirty="0" smtClean="0">
                <a:solidFill>
                  <a:schemeClr val="tx1"/>
                </a:solidFill>
                <a:latin typeface="Times New Roman" panose="02020603050405020304" pitchFamily="18" charset="0"/>
                <a:cs typeface="Times New Roman" panose="02020603050405020304" pitchFamily="18" charset="0"/>
              </a:rPr>
              <a:t>With an acceptable offer, owner to provide well and reverse osmosis filtration system not to exceed $13,000.</a:t>
            </a:r>
            <a:endParaRPr lang="en-US" sz="1600" i="1" dirty="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0" y="0"/>
            <a:ext cx="7772400" cy="1066800"/>
          </a:xfrm>
          <a:prstGeom prst="rect">
            <a:avLst/>
          </a:prstGeom>
          <a:solidFill>
            <a:schemeClr val="tx1">
              <a:lumMod val="85000"/>
              <a:lumOff val="15000"/>
            </a:schemeClr>
          </a:solidFill>
          <a:ln cap="sq">
            <a:solidFill>
              <a:schemeClr val="bg2">
                <a:lumMod val="5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cap="small" dirty="0" smtClean="0">
                <a:solidFill>
                  <a:schemeClr val="bg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1984 Long Creek Rd</a:t>
            </a:r>
          </a:p>
          <a:p>
            <a:pPr algn="ctr"/>
            <a:r>
              <a:rPr lang="en-US" sz="1600" i="1" dirty="0" err="1" smtClean="0">
                <a:solidFill>
                  <a:schemeClr val="bg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Longcreek</a:t>
            </a:r>
            <a:r>
              <a:rPr lang="en-US" sz="1600" i="1" dirty="0" smtClean="0">
                <a:solidFill>
                  <a:schemeClr val="bg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Plantation ~ Wadmalaw Island ~ MLS# </a:t>
            </a:r>
            <a:r>
              <a:rPr lang="en-US" sz="1600" i="1" dirty="0" smtClean="0">
                <a:solidFill>
                  <a:schemeClr val="bg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15003026 ~ </a:t>
            </a:r>
            <a:r>
              <a:rPr lang="en-US" sz="1600" i="1" dirty="0" smtClean="0">
                <a:solidFill>
                  <a:schemeClr val="bg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$740,000</a:t>
            </a:r>
            <a:endParaRPr lang="en-US" sz="1600" i="1" dirty="0">
              <a:solidFill>
                <a:schemeClr val="bg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026" name="Picture 2" descr="Charleston SC Real Esta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5350" y="-433388"/>
            <a:ext cx="3429000" cy="219075"/>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p:cNvSpPr/>
          <p:nvPr/>
        </p:nvSpPr>
        <p:spPr>
          <a:xfrm>
            <a:off x="0" y="8627239"/>
            <a:ext cx="7772400" cy="1431161"/>
          </a:xfrm>
          <a:prstGeom prst="rect">
            <a:avLst/>
          </a:prstGeom>
        </p:spPr>
        <p:txBody>
          <a:bodyPr wrap="square" anchor="ctr">
            <a:spAutoFit/>
          </a:bodyPr>
          <a:lstStyle/>
          <a:p>
            <a:pPr algn="ctr"/>
            <a:r>
              <a:rPr lang="en-US" sz="2800" cap="small" dirty="0" smtClean="0">
                <a:solidFill>
                  <a:schemeClr val="bg2">
                    <a:lumMod val="25000"/>
                  </a:schemeClr>
                </a:solidFill>
                <a:latin typeface="Times New Roman" panose="02020603050405020304" pitchFamily="18" charset="0"/>
                <a:cs typeface="Times New Roman" panose="02020603050405020304" pitchFamily="18" charset="0"/>
              </a:rPr>
              <a:t>Doug Wells</a:t>
            </a:r>
            <a:endParaRPr lang="en-US" sz="2800" cap="small" dirty="0">
              <a:solidFill>
                <a:schemeClr val="bg2">
                  <a:lumMod val="25000"/>
                </a:schemeClr>
              </a:solidFill>
              <a:latin typeface="Times New Roman" panose="02020603050405020304" pitchFamily="18" charset="0"/>
              <a:cs typeface="Times New Roman" panose="02020603050405020304" pitchFamily="18" charset="0"/>
            </a:endParaRPr>
          </a:p>
          <a:p>
            <a:pPr algn="ctr"/>
            <a:r>
              <a:rPr lang="en-US" sz="1800" dirty="0" smtClean="0">
                <a:solidFill>
                  <a:schemeClr val="bg2">
                    <a:lumMod val="50000"/>
                  </a:schemeClr>
                </a:solidFill>
                <a:latin typeface="Times New Roman" panose="02020603050405020304" pitchFamily="18" charset="0"/>
                <a:cs typeface="Times New Roman" panose="02020603050405020304" pitchFamily="18" charset="0"/>
              </a:rPr>
              <a:t>Mobile - </a:t>
            </a:r>
            <a:r>
              <a:rPr lang="en-US" sz="1800" dirty="0">
                <a:solidFill>
                  <a:schemeClr val="bg2">
                    <a:lumMod val="50000"/>
                  </a:schemeClr>
                </a:solidFill>
                <a:latin typeface="Times New Roman" panose="02020603050405020304" pitchFamily="18" charset="0"/>
                <a:cs typeface="Times New Roman" panose="02020603050405020304" pitchFamily="18" charset="0"/>
              </a:rPr>
              <a:t>(843) </a:t>
            </a:r>
            <a:r>
              <a:rPr lang="en-US" sz="1800" dirty="0" smtClean="0">
                <a:solidFill>
                  <a:schemeClr val="bg2">
                    <a:lumMod val="50000"/>
                  </a:schemeClr>
                </a:solidFill>
                <a:latin typeface="Times New Roman" panose="02020603050405020304" pitchFamily="18" charset="0"/>
                <a:cs typeface="Times New Roman" panose="02020603050405020304" pitchFamily="18" charset="0"/>
              </a:rPr>
              <a:t>452-5553</a:t>
            </a:r>
          </a:p>
          <a:p>
            <a:pPr algn="ctr"/>
            <a:r>
              <a:rPr lang="en-US" sz="1800" dirty="0" smtClean="0">
                <a:solidFill>
                  <a:schemeClr val="bg2">
                    <a:lumMod val="50000"/>
                  </a:schemeClr>
                </a:solidFill>
                <a:latin typeface="Times New Roman" panose="02020603050405020304" pitchFamily="18" charset="0"/>
                <a:cs typeface="Times New Roman" panose="02020603050405020304" pitchFamily="18" charset="0"/>
              </a:rPr>
              <a:t>dwells.cds@gmail.com</a:t>
            </a:r>
          </a:p>
          <a:p>
            <a:pPr algn="ctr"/>
            <a:endParaRPr lang="en-US" sz="1200" dirty="0" smtClean="0">
              <a:solidFill>
                <a:schemeClr val="tx1">
                  <a:lumMod val="50000"/>
                  <a:lumOff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1100" i="1" dirty="0" err="1" smtClean="0">
                <a:solidFill>
                  <a:schemeClr val="tx1">
                    <a:lumMod val="85000"/>
                    <a:lumOff val="15000"/>
                  </a:schemeClr>
                </a:solidFill>
                <a:latin typeface="Times New Roman" panose="02020603050405020304" pitchFamily="18" charset="0"/>
                <a:cs typeface="Times New Roman" panose="02020603050405020304" pitchFamily="18" charset="0"/>
              </a:rPr>
              <a:t>Harbourtowne</a:t>
            </a:r>
            <a:r>
              <a:rPr lang="en-US" sz="1100" i="1" dirty="0" smtClean="0">
                <a:solidFill>
                  <a:schemeClr val="tx1">
                    <a:lumMod val="85000"/>
                    <a:lumOff val="15000"/>
                  </a:schemeClr>
                </a:solidFill>
                <a:latin typeface="Times New Roman" panose="02020603050405020304" pitchFamily="18" charset="0"/>
                <a:cs typeface="Times New Roman" panose="02020603050405020304" pitchFamily="18" charset="0"/>
              </a:rPr>
              <a:t> Real Estate | </a:t>
            </a: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672 Marina Drive, </a:t>
            </a:r>
            <a:r>
              <a:rPr lang="en-US" sz="1100" i="1" dirty="0" err="1">
                <a:solidFill>
                  <a:schemeClr val="tx1">
                    <a:lumMod val="85000"/>
                    <a:lumOff val="15000"/>
                  </a:schemeClr>
                </a:solidFill>
                <a:latin typeface="Times New Roman" panose="02020603050405020304" pitchFamily="18" charset="0"/>
                <a:cs typeface="Times New Roman" panose="02020603050405020304" pitchFamily="18" charset="0"/>
              </a:rPr>
              <a:t>Ste</a:t>
            </a: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 </a:t>
            </a:r>
            <a:r>
              <a:rPr lang="en-US" sz="1100" i="1" dirty="0" smtClean="0">
                <a:solidFill>
                  <a:schemeClr val="tx1">
                    <a:lumMod val="85000"/>
                    <a:lumOff val="15000"/>
                  </a:schemeClr>
                </a:solidFill>
                <a:latin typeface="Times New Roman" panose="02020603050405020304" pitchFamily="18" charset="0"/>
                <a:cs typeface="Times New Roman" panose="02020603050405020304" pitchFamily="18" charset="0"/>
              </a:rPr>
              <a:t>110 | </a:t>
            </a: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Daniel Island, SC 29492</a:t>
            </a:r>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1191" t="2889" b="3840"/>
          <a:stretch/>
        </p:blipFill>
        <p:spPr>
          <a:xfrm>
            <a:off x="119063" y="1219200"/>
            <a:ext cx="7534275" cy="5334000"/>
          </a:xfrm>
          <a:prstGeom prst="rect">
            <a:avLst/>
          </a:prstGeom>
          <a:ln w="28575" cap="sq">
            <a:solidFill>
              <a:schemeClr val="bg2">
                <a:lumMod val="90000"/>
              </a:schemeClr>
            </a:solidFill>
            <a:miter lim="800000"/>
          </a:ln>
          <a:effectLst/>
        </p:spPr>
      </p:pic>
      <p:grpSp>
        <p:nvGrpSpPr>
          <p:cNvPr id="6" name="Group 5"/>
          <p:cNvGrpSpPr/>
          <p:nvPr/>
        </p:nvGrpSpPr>
        <p:grpSpPr>
          <a:xfrm>
            <a:off x="228600" y="5410200"/>
            <a:ext cx="7318248" cy="1035558"/>
            <a:chOff x="228600" y="5638800"/>
            <a:chExt cx="7318248" cy="1035558"/>
          </a:xfrm>
        </p:grpSpPr>
        <p:pic>
          <p:nvPicPr>
            <p:cNvPr id="17" name="Picture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5638800"/>
              <a:ext cx="1380744" cy="1035558"/>
            </a:xfrm>
            <a:prstGeom prst="rect">
              <a:avLst/>
            </a:prstGeom>
            <a:ln>
              <a:solidFill>
                <a:schemeClr val="bg2">
                  <a:lumMod val="90000"/>
                </a:schemeClr>
              </a:solidFill>
            </a:ln>
            <a:effectLst>
              <a:outerShdw blurRad="190500" algn="tl" rotWithShape="0">
                <a:srgbClr val="000000">
                  <a:alpha val="70000"/>
                </a:srgbClr>
              </a:outerShdw>
            </a:effectLst>
          </p:spPr>
        </p:pic>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66104" y="5638800"/>
              <a:ext cx="1380744" cy="1035558"/>
            </a:xfrm>
            <a:prstGeom prst="rect">
              <a:avLst/>
            </a:prstGeom>
            <a:ln>
              <a:solidFill>
                <a:schemeClr val="bg2">
                  <a:lumMod val="90000"/>
                </a:schemeClr>
              </a:solidFill>
            </a:ln>
            <a:effectLst>
              <a:outerShdw blurRad="190500" algn="tl" rotWithShape="0">
                <a:srgbClr val="000000">
                  <a:alpha val="70000"/>
                </a:srgbClr>
              </a:outerShdw>
            </a:effectLst>
          </p:spPr>
        </p:pic>
      </p:grpSp>
      <p:sp>
        <p:nvSpPr>
          <p:cNvPr id="7" name="Rectangle 6"/>
          <p:cNvSpPr/>
          <p:nvPr/>
        </p:nvSpPr>
        <p:spPr>
          <a:xfrm>
            <a:off x="1609345" y="5420148"/>
            <a:ext cx="4556760" cy="1015663"/>
          </a:xfrm>
          <a:prstGeom prst="rect">
            <a:avLst/>
          </a:prstGeom>
          <a:effectLst>
            <a:outerShdw blurRad="88900" dist="63500" dir="5400000" algn="t" rotWithShape="0">
              <a:prstClr val="black">
                <a:alpha val="25000"/>
              </a:prstClr>
            </a:outerShdw>
          </a:effectLst>
        </p:spPr>
        <p:txBody>
          <a:bodyPr wrap="square">
            <a:spAutoFit/>
          </a:bodyPr>
          <a:lstStyle/>
          <a:p>
            <a:pPr algn="ctr"/>
            <a:r>
              <a:rPr lang="en-US" b="1" i="1" dirty="0" smtClean="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a:t>
            </a:r>
            <a:r>
              <a:rPr lang="en-US" b="1" i="1" dirty="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5,000 toward buyer's closing </a:t>
            </a:r>
            <a:r>
              <a:rPr lang="en-US" b="1" i="1" dirty="0" smtClean="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cost.</a:t>
            </a:r>
            <a:br>
              <a:rPr lang="en-US" b="1" i="1" dirty="0" smtClean="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br>
            <a:endParaRPr lang="en-US" b="1" i="1" dirty="0" smtClean="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endParaRPr>
          </a:p>
          <a:p>
            <a:pPr algn="ctr"/>
            <a:r>
              <a:rPr lang="en-US" b="1" i="1" dirty="0" smtClean="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$5000 agent  bonus w/ BIC </a:t>
            </a:r>
            <a:r>
              <a:rPr lang="en-US" b="1" i="1" dirty="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approval.</a:t>
            </a:r>
            <a:endParaRPr lang="en-US" b="1" dirty="0">
              <a:solidFill>
                <a:schemeClr val="bg1"/>
              </a:solidFill>
              <a:effectLst>
                <a:outerShdw blurRad="304800" dist="228600" dir="5400000" algn="t" rotWithShape="0">
                  <a:prstClr val="black">
                    <a:alpha val="40000"/>
                  </a:prstClr>
                </a:outerShdw>
              </a:effectLst>
            </a:endParaRPr>
          </a:p>
        </p:txBody>
      </p:sp>
      <p:sp>
        <p:nvSpPr>
          <p:cNvPr id="2" name="Rectangle 1"/>
          <p:cNvSpPr/>
          <p:nvPr/>
        </p:nvSpPr>
        <p:spPr>
          <a:xfrm>
            <a:off x="-7467600" y="762000"/>
            <a:ext cx="7317173" cy="461665"/>
          </a:xfrm>
          <a:prstGeom prst="rect">
            <a:avLst/>
          </a:prstGeom>
        </p:spPr>
        <p:txBody>
          <a:bodyPr wrap="square">
            <a:spAutoFit/>
          </a:bodyPr>
          <a:lstStyle/>
          <a:p>
            <a:pPr algn="ctr"/>
            <a:r>
              <a:rPr lang="en-US" sz="2400" b="1" i="1" dirty="0" smtClean="0">
                <a:solidFill>
                  <a:schemeClr val="bg2">
                    <a:lumMod val="1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Close in Deep Water Lot</a:t>
            </a:r>
            <a:endParaRPr lang="en-US" sz="2400" b="1" dirty="0">
              <a:solidFill>
                <a:schemeClr val="bg2">
                  <a:lumMod val="10000"/>
                </a:schemeClr>
              </a:solidFill>
            </a:endParaRPr>
          </a:p>
        </p:txBody>
      </p:sp>
    </p:spTree>
    <p:extLst>
      <p:ext uri="{BB962C8B-B14F-4D97-AF65-F5344CB8AC3E}">
        <p14:creationId xmlns:p14="http://schemas.microsoft.com/office/powerpoint/2010/main" val="26102815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TotalTime>
  <Words>159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20</cp:revision>
  <dcterms:created xsi:type="dcterms:W3CDTF">2006-08-16T00:00:00Z</dcterms:created>
  <dcterms:modified xsi:type="dcterms:W3CDTF">2015-10-05T17:26:31Z</dcterms:modified>
</cp:coreProperties>
</file>