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B8F9"/>
    <a:srgbClr val="10253F"/>
    <a:srgbClr val="C0C0C0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3" r="7083"/>
          <a:stretch/>
        </p:blipFill>
        <p:spPr>
          <a:xfrm>
            <a:off x="4482" y="2069720"/>
            <a:ext cx="8229600" cy="53826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3" y="1702054"/>
            <a:ext cx="8229599" cy="291044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2 Bedrooms | 2 Baths | 1133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sqft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| Elevator to 3rd Floor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3" y="830526"/>
            <a:ext cx="8229599" cy="77966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1984 Folly Road A306</a:t>
            </a:r>
            <a:b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</a:br>
            <a:r>
              <a:rPr lang="en-US" sz="1400" b="0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Charleston, SC 29412 | $419,000</a:t>
            </a:r>
            <a:endParaRPr lang="en-US" sz="1800" b="0" i="1" cap="none" dirty="0">
              <a:ln w="10541" cmpd="sng">
                <a:noFill/>
                <a:prstDash val="solid"/>
              </a:ln>
              <a:solidFill>
                <a:srgbClr val="10253F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60" y="8970051"/>
            <a:ext cx="838139" cy="104767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8601" y="9055306"/>
            <a:ext cx="777239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Steve Kaul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843-817-5547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skaul@carolinaone.com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http://www.charlestonhousehunt.com/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-28575" y="9038191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195 W Coleman Blvd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Mt Pleasant, SC 29464-3495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4482" y="0"/>
            <a:ext cx="82296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6350">
                  <a:solidFill>
                    <a:srgbClr val="10253F"/>
                  </a:solidFill>
                </a:ln>
                <a:solidFill>
                  <a:srgbClr val="79B8F9"/>
                </a:solidFill>
                <a:latin typeface="Century Gothic" panose="020B0502020202020204" pitchFamily="34" charset="0"/>
              </a:rPr>
              <a:t>PELICAN POINTE - BROKER EVENT</a:t>
            </a:r>
          </a:p>
          <a:p>
            <a:pPr algn="ctr"/>
            <a:r>
              <a:rPr lang="en-US" sz="1800" dirty="0">
                <a:ln w="6350">
                  <a:solidFill>
                    <a:srgbClr val="10253F"/>
                  </a:solidFill>
                </a:ln>
                <a:solidFill>
                  <a:srgbClr val="79B8F9"/>
                </a:solidFill>
                <a:latin typeface="Century Gothic" panose="020B0502020202020204" pitchFamily="34" charset="0"/>
              </a:rPr>
              <a:t>Thursday, April 10th | 10:30am-1pm | Light Lunch Provided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9596" y="7504307"/>
            <a:ext cx="1599808" cy="10665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72246" y="7504307"/>
            <a:ext cx="1599808" cy="10665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64DACBF-0AED-4187-AC3D-BC9C027D979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7546" y="7504307"/>
            <a:ext cx="1599808" cy="10665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B645971-69BA-4B8D-BF0C-01D044A7D69B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" y="7504307"/>
            <a:ext cx="1599808" cy="10665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A3E1D1-D15B-8F77-F2F4-0D6E11AFFECB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4896" y="7504307"/>
            <a:ext cx="1599808" cy="1066539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517</TotalTime>
  <Words>70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1984 Folly Road A306 Charleston, SC 29412 | $419,000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96</cp:revision>
  <dcterms:created xsi:type="dcterms:W3CDTF">2006-08-16T00:00:00Z</dcterms:created>
  <dcterms:modified xsi:type="dcterms:W3CDTF">2025-04-09T17:42:55Z</dcterms:modified>
</cp:coreProperties>
</file>