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00" d="100"/>
          <a:sy n="100" d="100"/>
        </p:scale>
        <p:origin x="1526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" t="20752" r="-53" b="3000"/>
          <a:stretch/>
        </p:blipFill>
        <p:spPr>
          <a:xfrm>
            <a:off x="0" y="553529"/>
            <a:ext cx="7315200" cy="3713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55352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Folly Beach Top Floor Condo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91000"/>
            <a:ext cx="7315199" cy="245260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Welcome to Pelican Pointe Villas, where coastal elegance merges with modern convenience. A top floor unit, this sanctuary is ideally situated just 2.5 miles from Folly Beach and 8 miles from Historic Downtown Charleston. </a:t>
            </a:r>
          </a:p>
          <a:p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This two-bedroom, two-bathroom unit features vaulted ceilings, providing a spacious haven for your Lowcountry lifestyle. Your own private balcony offers tranquil views of Folly Creek and the iconic </a:t>
            </a:r>
            <a:r>
              <a:rPr lang="en-US" sz="11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Ravenel</a:t>
            </a: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 Bridge. Recently upgraded with a new HVAC, luxury vinyl flooring, appliances, and fresh paint, this home is ready to settle into for your year-round vacation. </a:t>
            </a:r>
          </a:p>
          <a:p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Take advantage of the community's amenities, including a pool and clubhouse, perfect for relaxation or hosting guests. Pelican Pointe Villas is your coastal sanctuary! Call us to schedule a tour today and embrace a lifestyle of comfort, tranquility, and ease.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9654" y="6644124"/>
            <a:ext cx="2375892" cy="1584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7760" y="6643608"/>
            <a:ext cx="2377439" cy="1585992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" y="3556248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1984 Folly Road B303</a:t>
            </a:r>
          </a:p>
          <a:p>
            <a:pPr algn="ctr"/>
            <a:r>
              <a:rPr lang="en-US" sz="1500" b="1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Pelican Pointe Villas | Charleston, SC 29412 | MLS# 24010699 | $399,000</a:t>
            </a:r>
            <a:endParaRPr lang="en-US" sz="1500" b="1" dirty="0">
              <a:ln w="3175">
                <a:solidFill>
                  <a:schemeClr val="tx2"/>
                </a:solidFill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649541"/>
            <a:ext cx="2377440" cy="157412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204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Folly Beach Top Floor Condo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69</cp:revision>
  <dcterms:created xsi:type="dcterms:W3CDTF">2006-08-16T00:00:00Z</dcterms:created>
  <dcterms:modified xsi:type="dcterms:W3CDTF">2024-05-01T16:00:31Z</dcterms:modified>
</cp:coreProperties>
</file>