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hyperlink" Target="mailto:kritter@carolinaone.com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" r="-13" b="10371"/>
          <a:stretch/>
        </p:blipFill>
        <p:spPr>
          <a:xfrm>
            <a:off x="-4063" y="304800"/>
            <a:ext cx="9144000" cy="4609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133600" y="13855"/>
            <a:ext cx="167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9829800" y="-8725"/>
            <a:ext cx="16002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0800" y="4267200"/>
            <a:ext cx="9057366" cy="914400"/>
            <a:chOff x="50800" y="4267200"/>
            <a:chExt cx="9057366" cy="914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628" y="4267200"/>
              <a:ext cx="137053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042" y="4267200"/>
              <a:ext cx="137053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14" y="4267200"/>
              <a:ext cx="137053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456" y="4267200"/>
              <a:ext cx="137053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4267200"/>
              <a:ext cx="1564366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" y="4267200"/>
              <a:ext cx="1625600" cy="9144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-6248400" y="2057400"/>
            <a:ext cx="6019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anose="02000000000000000000" pitchFamily="2" charset="0"/>
              </a:rPr>
              <a:t>Luxury Lowcountry 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anose="02000000000000000000" pitchFamily="2" charset="0"/>
              </a:rPr>
              <a:t>Living!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CODE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063" y="0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1986 Sandy Point Ln - RiverTowne on the Wando - MLS# 1412549 - $5,000,000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4063" y="5195455"/>
            <a:ext cx="9144000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Matchless! Meticulous! Memorable! Welcome home to this luxurious, waterfront estate complete with private dock on deep water. 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You’ve earned the right to enjoy the best! 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details, please contact</a:t>
            </a:r>
          </a:p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Kimberly S. Ritter, ABR, CRS</a:t>
            </a:r>
          </a:p>
          <a:p>
            <a:pPr algn="ctr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843.693.8802 | 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kritter@carolinaone.com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Carolina One Real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Estate | 628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Point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 | Mt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Pleasant, SC 29464-3032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7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83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4</cp:revision>
  <dcterms:created xsi:type="dcterms:W3CDTF">2006-08-16T00:00:00Z</dcterms:created>
  <dcterms:modified xsi:type="dcterms:W3CDTF">2014-06-09T16:19:59Z</dcterms:modified>
</cp:coreProperties>
</file>