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238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5064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45877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97330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44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0982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18015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8/13/2021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50247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8/13/2021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68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22368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8853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0722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0B87BD2-079C-4EE9-A540-83B3FE7E79BA}" type="datetimeFigureOut">
              <a:rPr lang="en-US" smtClean="0"/>
              <a:t>8/13/2021</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30498215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724580" y="574137"/>
            <a:ext cx="4780440" cy="318696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50800" y="4521199"/>
            <a:ext cx="8128000" cy="3300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150" dirty="0">
                <a:solidFill>
                  <a:sysClr val="windowText" lastClr="000000"/>
                </a:solidFill>
                <a:latin typeface="Georgia" panose="02040502050405020303" pitchFamily="18" charset="0"/>
              </a:rPr>
              <a:t>Welcome home to </a:t>
            </a:r>
            <a:r>
              <a:rPr lang="en-US" altLang="en-US" sz="1150" dirty="0" err="1">
                <a:solidFill>
                  <a:sysClr val="windowText" lastClr="000000"/>
                </a:solidFill>
                <a:latin typeface="Georgia" panose="02040502050405020303" pitchFamily="18" charset="0"/>
              </a:rPr>
              <a:t>Nitsa</a:t>
            </a:r>
            <a:r>
              <a:rPr lang="en-US" altLang="en-US" sz="1150" dirty="0">
                <a:solidFill>
                  <a:sysClr val="windowText" lastClr="000000"/>
                </a:solidFill>
                <a:latin typeface="Georgia" panose="02040502050405020303" pitchFamily="18" charset="0"/>
              </a:rPr>
              <a:t> Street. This charming home is a must see with a great floorplan and lot in a wonderful community. The home features a number of updates which include a new roof (summer 2020), new windows (spring 2020), new HVAC (summer 2020), new 8 x 12 shed (2020), a generous front porch (summer 2018) and back porch (summer 2019) and a fully fenced in back yard (fence added summer of 2018). The roof and windows both have transferable warranties.</a:t>
            </a:r>
          </a:p>
          <a:p>
            <a:pPr algn="ctr" defTabSz="914400" eaLnBrk="0" fontAlgn="base" hangingPunct="0">
              <a:spcBef>
                <a:spcPct val="0"/>
              </a:spcBef>
              <a:spcAft>
                <a:spcPct val="0"/>
              </a:spcAft>
            </a:pPr>
            <a:r>
              <a:rPr lang="en-US" altLang="en-US" sz="1150" dirty="0">
                <a:solidFill>
                  <a:sysClr val="windowText" lastClr="000000"/>
                </a:solidFill>
                <a:latin typeface="Georgia" panose="02040502050405020303" pitchFamily="18" charset="0"/>
              </a:rPr>
              <a:t>The first thing that greats you as you walk up to the home is the beautiful and sizable front porch and mature landscaping. Upon entering the home, you are greeted by a spacious and open split floorplan. To your left you will find a spacious kitchen. There is a nice sized pantry and laundry closet off of the kitchen as well as door leading you into the side porch.</a:t>
            </a:r>
          </a:p>
          <a:p>
            <a:pPr algn="ctr" defTabSz="914400" eaLnBrk="0" fontAlgn="base" hangingPunct="0">
              <a:spcBef>
                <a:spcPct val="0"/>
              </a:spcBef>
              <a:spcAft>
                <a:spcPct val="0"/>
              </a:spcAft>
            </a:pPr>
            <a:r>
              <a:rPr lang="en-US" altLang="en-US" sz="1150" dirty="0">
                <a:solidFill>
                  <a:sysClr val="windowText" lastClr="000000"/>
                </a:solidFill>
                <a:latin typeface="Georgia" panose="02040502050405020303" pitchFamily="18" charset="0"/>
              </a:rPr>
              <a:t>The master bedroom sits on the left side of the home and features a newly updated bathroom with beautiful updated tile work and that barn door you've been dreaming of. Walk back through the living room and past the cozy and relaxing woodburning fireplace to the right side of the home and you will find two nicely sized bedrooms and a full bathroom. Both bedrooms feature ample sized closets.</a:t>
            </a:r>
          </a:p>
          <a:p>
            <a:pPr algn="ctr" defTabSz="914400" eaLnBrk="0" fontAlgn="base" hangingPunct="0">
              <a:spcBef>
                <a:spcPct val="0"/>
              </a:spcBef>
              <a:spcAft>
                <a:spcPct val="0"/>
              </a:spcAft>
            </a:pPr>
            <a:r>
              <a:rPr lang="en-US" altLang="en-US" sz="1150" dirty="0">
                <a:solidFill>
                  <a:sysClr val="windowText" lastClr="000000"/>
                </a:solidFill>
                <a:latin typeface="Georgia" panose="02040502050405020303" pitchFamily="18" charset="0"/>
              </a:rPr>
              <a:t>The back yard is truly an oasis with plenty of room to garden, entertain or just sit back and enjoy island life. Located in a peaceful, family friendly and highly sought-after community, this property does not have an HOA. You are just a quick golf cart ride away from several breweries and by car, you are only minutes from a number of amazing dining options and both Kiawah Island and Folly Beach.</a:t>
            </a:r>
          </a:p>
          <a:p>
            <a:pPr algn="ctr" defTabSz="914400" eaLnBrk="0" fontAlgn="base" hangingPunct="0">
              <a:spcBef>
                <a:spcPct val="0"/>
              </a:spcBef>
              <a:spcAft>
                <a:spcPct val="0"/>
              </a:spcAft>
            </a:pPr>
            <a:r>
              <a:rPr lang="en-US" altLang="en-US" sz="1150" dirty="0">
                <a:solidFill>
                  <a:sysClr val="windowText" lastClr="000000"/>
                </a:solidFill>
                <a:latin typeface="Georgia" panose="02040502050405020303" pitchFamily="18" charset="0"/>
              </a:rPr>
              <a:t>Home is manufactured and has been permanently affixed to the property. The seller is currently working to have it </a:t>
            </a:r>
            <a:r>
              <a:rPr lang="en-US" altLang="en-US" sz="1150" dirty="0" err="1">
                <a:solidFill>
                  <a:sysClr val="windowText" lastClr="000000"/>
                </a:solidFill>
                <a:latin typeface="Georgia" panose="02040502050405020303" pitchFamily="18" charset="0"/>
              </a:rPr>
              <a:t>detitled</a:t>
            </a:r>
            <a:r>
              <a:rPr lang="en-US" altLang="en-US" sz="1150" dirty="0">
                <a:solidFill>
                  <a:sysClr val="windowText" lastClr="000000"/>
                </a:solidFill>
                <a:latin typeface="Georgia" panose="02040502050405020303" pitchFamily="18" charset="0"/>
              </a:rPr>
              <a:t>.</a:t>
            </a:r>
            <a:endParaRPr lang="en-US" altLang="en-US" sz="1150" dirty="0">
              <a:solidFill>
                <a:sysClr val="windowText" lastClr="000000"/>
              </a:solidFill>
              <a:latin typeface="Arial" panose="020B0604020202020204" pitchFamily="34" charset="0"/>
            </a:endParaRPr>
          </a:p>
        </p:txBody>
      </p:sp>
      <p:sp>
        <p:nvSpPr>
          <p:cNvPr id="9" name="Rectangle 8"/>
          <p:cNvSpPr/>
          <p:nvPr/>
        </p:nvSpPr>
        <p:spPr>
          <a:xfrm>
            <a:off x="0" y="11282"/>
            <a:ext cx="8229600" cy="523220"/>
          </a:xfrm>
          <a:prstGeom prst="rect">
            <a:avLst/>
          </a:prstGeom>
        </p:spPr>
        <p:txBody>
          <a:bodyPr wrap="square">
            <a:spAutoFit/>
          </a:bodyPr>
          <a:lstStyle/>
          <a:p>
            <a:pPr algn="ctr"/>
            <a:r>
              <a:rPr lang="en-US" sz="2800" b="1" i="1" dirty="0">
                <a:ln w="0">
                  <a:noFill/>
                </a:ln>
                <a:solidFill>
                  <a:srgbClr val="C00000"/>
                </a:solidFill>
                <a:latin typeface="Georgia" panose="02040502050405020303" pitchFamily="18" charset="0"/>
              </a:rPr>
              <a:t>MUST SEE JOHNS ISLAND PROPERTY!</a:t>
            </a:r>
          </a:p>
        </p:txBody>
      </p:sp>
      <p:sp>
        <p:nvSpPr>
          <p:cNvPr id="19" name="Rectangle 18"/>
          <p:cNvSpPr/>
          <p:nvPr/>
        </p:nvSpPr>
        <p:spPr>
          <a:xfrm>
            <a:off x="228600" y="3804283"/>
            <a:ext cx="7772400" cy="769441"/>
          </a:xfrm>
          <a:prstGeom prst="rect">
            <a:avLst/>
          </a:prstGeom>
        </p:spPr>
        <p:txBody>
          <a:bodyPr wrap="square">
            <a:spAutoFit/>
          </a:bodyPr>
          <a:lstStyle/>
          <a:p>
            <a:pPr algn="ctr"/>
            <a:r>
              <a:rPr lang="en-US" sz="2400" b="1" dirty="0">
                <a:ln w="0">
                  <a:noFill/>
                </a:ln>
                <a:solidFill>
                  <a:sysClr val="windowText" lastClr="000000"/>
                </a:solidFill>
                <a:latin typeface="Georgia" panose="02040502050405020303" pitchFamily="18" charset="0"/>
              </a:rPr>
              <a:t>1986 </a:t>
            </a:r>
            <a:r>
              <a:rPr lang="en-US" sz="2400" b="1" dirty="0" err="1">
                <a:ln w="0">
                  <a:noFill/>
                </a:ln>
                <a:solidFill>
                  <a:sysClr val="windowText" lastClr="000000"/>
                </a:solidFill>
                <a:latin typeface="Georgia" panose="02040502050405020303" pitchFamily="18" charset="0"/>
              </a:rPr>
              <a:t>Nitsa</a:t>
            </a:r>
            <a:r>
              <a:rPr lang="en-US" sz="2400" b="1" dirty="0">
                <a:ln w="0">
                  <a:noFill/>
                </a:ln>
                <a:solidFill>
                  <a:sysClr val="windowText" lastClr="000000"/>
                </a:solidFill>
                <a:latin typeface="Georgia" panose="02040502050405020303" pitchFamily="18" charset="0"/>
              </a:rPr>
              <a:t> Street</a:t>
            </a:r>
          </a:p>
          <a:p>
            <a:pPr algn="ctr"/>
            <a:r>
              <a:rPr lang="en-US" sz="2000" dirty="0">
                <a:ln w="0">
                  <a:noFill/>
                </a:ln>
                <a:solidFill>
                  <a:sysClr val="windowText" lastClr="000000"/>
                </a:solidFill>
                <a:latin typeface="Georgia" panose="02040502050405020303" pitchFamily="18" charset="0"/>
              </a:rPr>
              <a:t>Cedar Springs </a:t>
            </a:r>
            <a:r>
              <a:rPr lang="en-US" sz="2000" dirty="0">
                <a:ln w="0">
                  <a:noFill/>
                </a:ln>
                <a:solidFill>
                  <a:sysClr val="windowText" lastClr="000000"/>
                </a:solidFill>
                <a:latin typeface="Trebuchet MS" panose="020B0603020202020204" pitchFamily="34" charset="0"/>
              </a:rPr>
              <a:t>· </a:t>
            </a:r>
            <a:r>
              <a:rPr lang="en-US" sz="2000" dirty="0">
                <a:ln w="0">
                  <a:noFill/>
                </a:ln>
                <a:solidFill>
                  <a:sysClr val="windowText" lastClr="000000"/>
                </a:solidFill>
                <a:latin typeface="Georgia" panose="02040502050405020303" pitchFamily="18" charset="0"/>
              </a:rPr>
              <a:t>Johns Island </a:t>
            </a:r>
            <a:r>
              <a:rPr lang="en-US" sz="2000" dirty="0">
                <a:ln w="0">
                  <a:noFill/>
                </a:ln>
                <a:solidFill>
                  <a:sysClr val="windowText" lastClr="000000"/>
                </a:solidFill>
                <a:latin typeface="Trebuchet MS" panose="020B0603020202020204" pitchFamily="34" charset="0"/>
              </a:rPr>
              <a:t>· </a:t>
            </a:r>
            <a:r>
              <a:rPr lang="en-US" sz="2000" dirty="0">
                <a:ln w="0">
                  <a:noFill/>
                </a:ln>
                <a:solidFill>
                  <a:sysClr val="windowText" lastClr="000000"/>
                </a:solidFill>
                <a:latin typeface="Georgia" panose="02040502050405020303" pitchFamily="18" charset="0"/>
              </a:rPr>
              <a:t>MLS# 21016389 </a:t>
            </a:r>
            <a:r>
              <a:rPr lang="en-US" sz="2000" dirty="0">
                <a:ln w="0">
                  <a:noFill/>
                </a:ln>
                <a:solidFill>
                  <a:sysClr val="windowText" lastClr="000000"/>
                </a:solidFill>
                <a:latin typeface="Trebuchet MS" panose="020B0603020202020204" pitchFamily="34" charset="0"/>
              </a:rPr>
              <a:t>· </a:t>
            </a:r>
            <a:r>
              <a:rPr lang="en-US" sz="2000" dirty="0">
                <a:ln w="0">
                  <a:noFill/>
                </a:ln>
                <a:solidFill>
                  <a:sysClr val="windowText" lastClr="000000"/>
                </a:solidFill>
                <a:latin typeface="Georgia" panose="02040502050405020303" pitchFamily="18" charset="0"/>
              </a:rPr>
              <a:t>$340,000</a:t>
            </a:r>
          </a:p>
        </p:txBody>
      </p:sp>
      <p:pic>
        <p:nvPicPr>
          <p:cNvPr id="2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664648" y="2846697"/>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664648" y="7821495"/>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350451" y="7821495"/>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93352" y="2846697"/>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6664648" y="1710417"/>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193352" y="574137"/>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6664648" y="574137"/>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193352" y="7821495"/>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193352" y="1710417"/>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a:blip r:embed="rId12">
            <a:extLst>
              <a:ext uri="{28A0092B-C50C-407E-A947-70E740481C1C}">
                <a14:useLocalDpi xmlns:a14="http://schemas.microsoft.com/office/drawing/2010/main" val="0"/>
              </a:ext>
            </a:extLst>
          </a:blip>
          <a:srcRect t="27800" b="27800"/>
          <a:stretch/>
        </p:blipFill>
        <p:spPr bwMode="auto">
          <a:xfrm>
            <a:off x="6984688" y="9137659"/>
            <a:ext cx="1051560" cy="70104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6" name="Picture 11"/>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193352" y="928090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Text Box 12"/>
          <p:cNvSpPr txBox="1">
            <a:spLocks noChangeArrowheads="1"/>
          </p:cNvSpPr>
          <p:nvPr/>
        </p:nvSpPr>
        <p:spPr bwMode="auto">
          <a:xfrm>
            <a:off x="3845560" y="9030979"/>
            <a:ext cx="308356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Celeste Jones</a:t>
            </a:r>
          </a:p>
          <a:p>
            <a:pPr algn="r" defTabSz="914400" eaLnBrk="0" fontAlgn="base" hangingPunct="0">
              <a:spcBef>
                <a:spcPct val="0"/>
              </a:spcBef>
              <a:spcAft>
                <a:spcPct val="0"/>
              </a:spcAft>
            </a:pPr>
            <a:r>
              <a:rPr lang="en-US" altLang="en-US" sz="1000" b="1" i="1" dirty="0">
                <a:solidFill>
                  <a:srgbClr val="000000"/>
                </a:solidFill>
                <a:latin typeface="Georgia" panose="02040502050405020303" pitchFamily="18" charset="0"/>
              </a:rPr>
              <a:t>Realtor</a:t>
            </a:r>
          </a:p>
          <a:p>
            <a:pPr algn="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843-345-9387</a:t>
            </a:r>
          </a:p>
          <a:p>
            <a:pPr algn="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welcomingyouhomecharleston@gmail.com</a:t>
            </a:r>
            <a:endParaRPr lang="en-US" altLang="en-US" sz="1000" b="1" dirty="0">
              <a:latin typeface="Georgia" panose="02040502050405020303" pitchFamily="18" charset="0"/>
            </a:endParaRPr>
          </a:p>
        </p:txBody>
      </p:sp>
      <p:sp>
        <p:nvSpPr>
          <p:cNvPr id="28" name="Text Box 13"/>
          <p:cNvSpPr txBox="1">
            <a:spLocks noChangeArrowheads="1"/>
          </p:cNvSpPr>
          <p:nvPr/>
        </p:nvSpPr>
        <p:spPr bwMode="auto">
          <a:xfrm>
            <a:off x="1296671" y="9030979"/>
            <a:ext cx="269071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defTabSz="914400" eaLnBrk="0" fontAlgn="base" hangingPunct="0">
              <a:spcBef>
                <a:spcPct val="0"/>
              </a:spcBef>
              <a:spcAft>
                <a:spcPct val="0"/>
              </a:spcAft>
            </a:pPr>
            <a:r>
              <a:rPr lang="en-US" altLang="en-US" sz="1050" b="1" dirty="0">
                <a:solidFill>
                  <a:srgbClr val="000000"/>
                </a:solidFill>
                <a:latin typeface="Georgia" panose="02040502050405020303" pitchFamily="18" charset="0"/>
              </a:rPr>
              <a:t>Keller Williams Realty</a:t>
            </a:r>
            <a:br>
              <a:rPr lang="en-US" altLang="en-US" sz="1050" b="1" dirty="0">
                <a:solidFill>
                  <a:srgbClr val="000000"/>
                </a:solidFill>
                <a:latin typeface="Georgia" panose="02040502050405020303" pitchFamily="18" charset="0"/>
              </a:rPr>
            </a:br>
            <a:r>
              <a:rPr lang="en-US" altLang="en-US" sz="1000" b="1" dirty="0">
                <a:solidFill>
                  <a:srgbClr val="000000"/>
                </a:solidFill>
                <a:latin typeface="Georgia" panose="02040502050405020303" pitchFamily="18" charset="0"/>
              </a:rPr>
              <a:t>Charleston West Ashley</a:t>
            </a:r>
          </a:p>
          <a:p>
            <a:pP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1180 Sam </a:t>
            </a:r>
            <a:r>
              <a:rPr lang="en-US" altLang="en-US" sz="1000" b="1" dirty="0" err="1">
                <a:solidFill>
                  <a:srgbClr val="000000"/>
                </a:solidFill>
                <a:latin typeface="Georgia" panose="02040502050405020303" pitchFamily="18" charset="0"/>
              </a:rPr>
              <a:t>Rittenberg</a:t>
            </a:r>
            <a:r>
              <a:rPr lang="en-US" altLang="en-US" sz="1000" b="1" dirty="0">
                <a:solidFill>
                  <a:srgbClr val="000000"/>
                </a:solidFill>
                <a:latin typeface="Georgia" panose="02040502050405020303" pitchFamily="18" charset="0"/>
              </a:rPr>
              <a:t> Ste 105</a:t>
            </a:r>
          </a:p>
          <a:p>
            <a:pP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Charleston, SC 29407</a:t>
            </a:r>
            <a:endParaRPr lang="en-US" altLang="en-US" sz="1400" b="1" dirty="0">
              <a:latin typeface="Georgia" panose="02040502050405020303" pitchFamily="18" charset="0"/>
            </a:endParaRPr>
          </a:p>
        </p:txBody>
      </p:sp>
      <p:pic>
        <p:nvPicPr>
          <p:cNvPr id="29"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4507550" y="7823781"/>
            <a:ext cx="1371600" cy="909828"/>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TotalTime>
  <Words>391</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Georgia</vt:lpstr>
      <vt:lpstr>Trebuchet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27</cp:revision>
  <dcterms:created xsi:type="dcterms:W3CDTF">2016-10-21T14:02:21Z</dcterms:created>
  <dcterms:modified xsi:type="dcterms:W3CDTF">2021-08-13T16:29:53Z</dcterms:modified>
</cp:coreProperties>
</file>