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5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" y="0"/>
            <a:ext cx="8229540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Built in 2019 The Magnolia floor plan is available now and this home is loaded with up grades!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Double porch, top level kitchen cabinets with granite counters, gas cook top, custom lighting, luxury flooring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installed a 6ft privacy fence and this home is professionally landscaped with gorgeous palms and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lowcountry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planting.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Sellers are able to close quick so the new owner can enjoy their summer on Johns Island!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Open House This Weekend</a:t>
            </a:r>
          </a:p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Sat &amp; Sun from 12-3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9591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1992 </a:t>
            </a:r>
            <a:r>
              <a:rPr lang="en-US" sz="2799" cap="none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Shadetree</a:t>
            </a:r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Boulevard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Oakfield :: Johns Island, SC 29455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20002556 :: $399,000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401645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864276" y="467172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3" y="6333853"/>
            <a:ext cx="1818464" cy="121277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12" y="7792521"/>
            <a:ext cx="1817619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4" y="4876800"/>
            <a:ext cx="1816744" cy="121116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147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1992 Shadetree Boulevard Oakfield :: Johns Island, SC 29455 MLS# 20002556 :: $399,000 4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90</cp:revision>
  <dcterms:created xsi:type="dcterms:W3CDTF">2006-08-16T00:00:00Z</dcterms:created>
  <dcterms:modified xsi:type="dcterms:W3CDTF">2020-02-13T16:20:04Z</dcterms:modified>
</cp:coreProperties>
</file>