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884" y="10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" y="0"/>
            <a:ext cx="8229540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Built in 2019 The Magnolia floor plan is available now and this home is loaded with up grades!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Double porch, top level kitchen cabinets with granite counters, gas cook top, custom lighting, luxury flooring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installed a 6ft privacy fence and this home is professionally landscaped with gorgeous palms and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lowcountry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planting.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Sellers are able to close quick so the new owner can enjoy their summer on Johns Island!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Why Wait For New Construction!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959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1992 </a:t>
            </a:r>
            <a:r>
              <a:rPr lang="en-US" sz="2799" cap="none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Shadetree</a:t>
            </a:r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Boulevard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Oakfield :: Johns Island, SC 29455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20002556 :: $412,500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382845" y="40578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8693990" y="508595"/>
            <a:ext cx="159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Listed!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3853"/>
            <a:ext cx="1818464" cy="121277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12" y="7792521"/>
            <a:ext cx="1817619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" y="4876800"/>
            <a:ext cx="1816744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145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1992 Shadetree Boulevard Oakfield :: Johns Island, SC 29455 MLS# 20002556 :: $412,500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88</cp:revision>
  <dcterms:created xsi:type="dcterms:W3CDTF">2006-08-16T00:00:00Z</dcterms:created>
  <dcterms:modified xsi:type="dcterms:W3CDTF">2020-01-30T13:09:10Z</dcterms:modified>
</cp:coreProperties>
</file>