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236" y="14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" y="0"/>
            <a:ext cx="8229540" cy="54869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813" y="6336656"/>
            <a:ext cx="5952581" cy="266773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Built in 2019 The Magnolia floor plan is available now and this home is loaded with up grades!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Double porch, top level kitchen cabinets with granite counters, gas cook top, custom lighting, luxury flooring and more!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 installed a 6ft privacy fence and this home is professionally landscaped with gorgeous palms and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lowcountry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planting.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Sellers are able to close quick so the new owner can enjoy their summer on Johns Island!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0" y="6637"/>
            <a:ext cx="7768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Why Wait For New Construction!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813" y="4995918"/>
            <a:ext cx="5952415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1992 </a:t>
            </a:r>
            <a:r>
              <a:rPr lang="en-US" sz="2799" cap="none" dirty="0" err="1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Shadetree</a:t>
            </a:r>
            <a:r>
              <a:rPr lang="en-US" sz="279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Boulevard</a:t>
            </a:r>
            <a:br>
              <a:rPr lang="en-US" sz="2799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Oakfield :: Johns Island, SC 29455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20002556 :: $399,000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401645" y="-845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6864276" y="467172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Reduced!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3" y="6333853"/>
            <a:ext cx="1818464" cy="121277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12" y="7792521"/>
            <a:ext cx="1817619" cy="121186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34" y="4876800"/>
            <a:ext cx="1816744" cy="1211163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9" y="9250278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428</TotalTime>
  <Words>144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1992 Shadetree Boulevard Oakfield :: Johns Island, SC 29455 MLS# 20002556 :: $399,000 4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89</cp:revision>
  <dcterms:created xsi:type="dcterms:W3CDTF">2006-08-16T00:00:00Z</dcterms:created>
  <dcterms:modified xsi:type="dcterms:W3CDTF">2020-02-13T14:44:11Z</dcterms:modified>
</cp:coreProperties>
</file>